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Viga"/>
      <p:regular r:id="rId22"/>
    </p:embeddedFont>
    <p:embeddedFont>
      <p:font typeface="Bebas Neue"/>
      <p:regular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Viga-regular.fntdata"/><Relationship Id="rId21" Type="http://schemas.openxmlformats.org/officeDocument/2006/relationships/slide" Target="slides/slide16.xml"/><Relationship Id="rId24" Type="http://schemas.openxmlformats.org/officeDocument/2006/relationships/font" Target="fonts/OpenSans-regular.fntdata"/><Relationship Id="rId23" Type="http://schemas.openxmlformats.org/officeDocument/2006/relationships/font" Target="fonts/BebasNeu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469fdf4ee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4469fdf4ee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46a3e955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446a3e955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464853377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464853377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9c441b08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49c441b08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6485337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46485337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464853377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464853377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4469fdf4ee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4469fdf4ee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64853377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464853377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469fdf4ee_0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4469fdf4ee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46a3e95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446a3e95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469fdf4ee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4469fdf4ee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4469fdf4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4469fdf4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469fdf4ee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4469fdf4ee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469fdf4ee_0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4469fdf4ee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469fdf4ee_0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4469fdf4ee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 flipH="1">
            <a:off x="2865700" y="3377625"/>
            <a:ext cx="5563200" cy="9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 flipH="1">
            <a:off x="2865700" y="4199000"/>
            <a:ext cx="55632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 txBox="1"/>
          <p:nvPr>
            <p:ph idx="2" type="ctrTitle"/>
          </p:nvPr>
        </p:nvSpPr>
        <p:spPr>
          <a:xfrm>
            <a:off x="6799525" y="2705775"/>
            <a:ext cx="16293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1284000" y="16757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subTitle"/>
          </p:nvPr>
        </p:nvSpPr>
        <p:spPr>
          <a:xfrm>
            <a:off x="1284000" y="3034525"/>
            <a:ext cx="6576000" cy="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32213" y="1843190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2" type="title"/>
          </p:nvPr>
        </p:nvSpPr>
        <p:spPr>
          <a:xfrm>
            <a:off x="1542513" y="1302000"/>
            <a:ext cx="7158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732213" y="225310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3" type="title"/>
          </p:nvPr>
        </p:nvSpPr>
        <p:spPr>
          <a:xfrm>
            <a:off x="3416013" y="1843190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4" type="title"/>
          </p:nvPr>
        </p:nvSpPr>
        <p:spPr>
          <a:xfrm>
            <a:off x="4227663" y="1302000"/>
            <a:ext cx="713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5" type="subTitle"/>
          </p:nvPr>
        </p:nvSpPr>
        <p:spPr>
          <a:xfrm>
            <a:off x="3416013" y="225310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6" type="title"/>
          </p:nvPr>
        </p:nvSpPr>
        <p:spPr>
          <a:xfrm>
            <a:off x="6087600" y="1843190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7" type="title"/>
          </p:nvPr>
        </p:nvSpPr>
        <p:spPr>
          <a:xfrm>
            <a:off x="6899250" y="1302000"/>
            <a:ext cx="713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8" type="subTitle"/>
          </p:nvPr>
        </p:nvSpPr>
        <p:spPr>
          <a:xfrm>
            <a:off x="6087600" y="225310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9" type="title"/>
          </p:nvPr>
        </p:nvSpPr>
        <p:spPr>
          <a:xfrm>
            <a:off x="732213" y="3632590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13" type="title"/>
          </p:nvPr>
        </p:nvSpPr>
        <p:spPr>
          <a:xfrm>
            <a:off x="1542513" y="3093499"/>
            <a:ext cx="7158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14" type="subTitle"/>
          </p:nvPr>
        </p:nvSpPr>
        <p:spPr>
          <a:xfrm>
            <a:off x="732213" y="404250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5" type="title"/>
          </p:nvPr>
        </p:nvSpPr>
        <p:spPr>
          <a:xfrm>
            <a:off x="3416013" y="3632590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16" type="title"/>
          </p:nvPr>
        </p:nvSpPr>
        <p:spPr>
          <a:xfrm>
            <a:off x="4227663" y="3093499"/>
            <a:ext cx="713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17" type="subTitle"/>
          </p:nvPr>
        </p:nvSpPr>
        <p:spPr>
          <a:xfrm>
            <a:off x="3416013" y="404250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8"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" name="Google Shape;67;p13"/>
          <p:cNvSpPr/>
          <p:nvPr/>
        </p:nvSpPr>
        <p:spPr>
          <a:xfrm>
            <a:off x="-1354318" y="368643"/>
            <a:ext cx="11363767" cy="5931641"/>
          </a:xfrm>
          <a:custGeom>
            <a:rect b="b" l="l" r="r" t="t"/>
            <a:pathLst>
              <a:path extrusionOk="0" h="37917" w="56875">
                <a:moveTo>
                  <a:pt x="53677" y="1"/>
                </a:moveTo>
                <a:cubicBezTo>
                  <a:pt x="54223" y="2670"/>
                  <a:pt x="54193" y="5285"/>
                  <a:pt x="53695" y="7966"/>
                </a:cubicBezTo>
                <a:cubicBezTo>
                  <a:pt x="53162" y="11224"/>
                  <a:pt x="51493" y="13881"/>
                  <a:pt x="50359" y="16914"/>
                </a:cubicBezTo>
                <a:cubicBezTo>
                  <a:pt x="49601" y="19037"/>
                  <a:pt x="50280" y="21160"/>
                  <a:pt x="50583" y="23284"/>
                </a:cubicBezTo>
                <a:cubicBezTo>
                  <a:pt x="50887" y="25631"/>
                  <a:pt x="50887" y="28058"/>
                  <a:pt x="49825" y="30030"/>
                </a:cubicBezTo>
                <a:cubicBezTo>
                  <a:pt x="47726" y="33633"/>
                  <a:pt x="41490" y="33864"/>
                  <a:pt x="37989" y="32753"/>
                </a:cubicBezTo>
                <a:cubicBezTo>
                  <a:pt x="35963" y="32110"/>
                  <a:pt x="32748" y="30272"/>
                  <a:pt x="30716" y="29538"/>
                </a:cubicBezTo>
                <a:cubicBezTo>
                  <a:pt x="28568" y="28762"/>
                  <a:pt x="25765" y="28932"/>
                  <a:pt x="23412" y="29805"/>
                </a:cubicBezTo>
                <a:cubicBezTo>
                  <a:pt x="19887" y="31116"/>
                  <a:pt x="17915" y="32086"/>
                  <a:pt x="14124" y="31965"/>
                </a:cubicBezTo>
                <a:cubicBezTo>
                  <a:pt x="11976" y="31892"/>
                  <a:pt x="9331" y="31516"/>
                  <a:pt x="7881" y="29745"/>
                </a:cubicBezTo>
                <a:cubicBezTo>
                  <a:pt x="5910" y="27330"/>
                  <a:pt x="6340" y="24236"/>
                  <a:pt x="7517" y="21585"/>
                </a:cubicBezTo>
                <a:cubicBezTo>
                  <a:pt x="8033" y="20408"/>
                  <a:pt x="8706" y="19322"/>
                  <a:pt x="9362" y="18224"/>
                </a:cubicBezTo>
                <a:cubicBezTo>
                  <a:pt x="10344" y="16477"/>
                  <a:pt x="10496" y="13826"/>
                  <a:pt x="9058" y="12006"/>
                </a:cubicBezTo>
                <a:cubicBezTo>
                  <a:pt x="8828" y="11703"/>
                  <a:pt x="8524" y="11400"/>
                  <a:pt x="8221" y="11096"/>
                </a:cubicBezTo>
                <a:cubicBezTo>
                  <a:pt x="6632" y="9731"/>
                  <a:pt x="4508" y="8742"/>
                  <a:pt x="4205" y="6468"/>
                </a:cubicBezTo>
                <a:cubicBezTo>
                  <a:pt x="3890" y="4114"/>
                  <a:pt x="4581" y="1827"/>
                  <a:pt x="5989" y="25"/>
                </a:cubicBezTo>
                <a:lnTo>
                  <a:pt x="1" y="1"/>
                </a:lnTo>
                <a:lnTo>
                  <a:pt x="1" y="37916"/>
                </a:lnTo>
                <a:lnTo>
                  <a:pt x="56874" y="37916"/>
                </a:lnTo>
                <a:lnTo>
                  <a:pt x="56874" y="1"/>
                </a:lnTo>
                <a:lnTo>
                  <a:pt x="53677" y="1"/>
                </a:lnTo>
                <a:close/>
              </a:path>
            </a:pathLst>
          </a:custGeom>
          <a:solidFill>
            <a:srgbClr val="EFEFF2"/>
          </a:solidFill>
          <a:ln>
            <a:noFill/>
          </a:ln>
          <a:effectLst>
            <a:outerShdw blurRad="57150" rotWithShape="0" algn="bl" dist="952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2290025" y="31033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1458125" y="1508300"/>
            <a:ext cx="6227700" cy="14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hasCustomPrompt="1" type="title"/>
          </p:nvPr>
        </p:nvSpPr>
        <p:spPr>
          <a:xfrm>
            <a:off x="715100" y="1710875"/>
            <a:ext cx="77139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1284000" y="3069625"/>
            <a:ext cx="65760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671875" y="539500"/>
            <a:ext cx="780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" name="Google Shape;76;p16"/>
          <p:cNvSpPr/>
          <p:nvPr/>
        </p:nvSpPr>
        <p:spPr>
          <a:xfrm flipH="1">
            <a:off x="-790275" y="711950"/>
            <a:ext cx="11206081" cy="5143536"/>
          </a:xfrm>
          <a:custGeom>
            <a:rect b="b" l="l" r="r" t="t"/>
            <a:pathLst>
              <a:path extrusionOk="0" h="37917" w="56875">
                <a:moveTo>
                  <a:pt x="53677" y="1"/>
                </a:moveTo>
                <a:cubicBezTo>
                  <a:pt x="54223" y="2670"/>
                  <a:pt x="54193" y="5285"/>
                  <a:pt x="53695" y="7966"/>
                </a:cubicBezTo>
                <a:cubicBezTo>
                  <a:pt x="53162" y="11224"/>
                  <a:pt x="51493" y="13881"/>
                  <a:pt x="50359" y="16914"/>
                </a:cubicBezTo>
                <a:cubicBezTo>
                  <a:pt x="49601" y="19037"/>
                  <a:pt x="50280" y="21160"/>
                  <a:pt x="50583" y="23284"/>
                </a:cubicBezTo>
                <a:cubicBezTo>
                  <a:pt x="50887" y="25631"/>
                  <a:pt x="50887" y="28058"/>
                  <a:pt x="49825" y="30030"/>
                </a:cubicBezTo>
                <a:cubicBezTo>
                  <a:pt x="47726" y="33633"/>
                  <a:pt x="41490" y="33864"/>
                  <a:pt x="37989" y="32753"/>
                </a:cubicBezTo>
                <a:cubicBezTo>
                  <a:pt x="35963" y="32110"/>
                  <a:pt x="32748" y="30272"/>
                  <a:pt x="30716" y="29538"/>
                </a:cubicBezTo>
                <a:cubicBezTo>
                  <a:pt x="28568" y="28762"/>
                  <a:pt x="25765" y="28932"/>
                  <a:pt x="23412" y="29805"/>
                </a:cubicBezTo>
                <a:cubicBezTo>
                  <a:pt x="19887" y="31116"/>
                  <a:pt x="17915" y="32086"/>
                  <a:pt x="14124" y="31965"/>
                </a:cubicBezTo>
                <a:cubicBezTo>
                  <a:pt x="11976" y="31892"/>
                  <a:pt x="9331" y="31516"/>
                  <a:pt x="7881" y="29745"/>
                </a:cubicBezTo>
                <a:cubicBezTo>
                  <a:pt x="5910" y="27330"/>
                  <a:pt x="6340" y="24236"/>
                  <a:pt x="7517" y="21585"/>
                </a:cubicBezTo>
                <a:cubicBezTo>
                  <a:pt x="8033" y="20408"/>
                  <a:pt x="8706" y="19322"/>
                  <a:pt x="9362" y="18224"/>
                </a:cubicBezTo>
                <a:cubicBezTo>
                  <a:pt x="10344" y="16477"/>
                  <a:pt x="10496" y="13826"/>
                  <a:pt x="9058" y="12006"/>
                </a:cubicBezTo>
                <a:cubicBezTo>
                  <a:pt x="8828" y="11703"/>
                  <a:pt x="8524" y="11400"/>
                  <a:pt x="8221" y="11096"/>
                </a:cubicBezTo>
                <a:cubicBezTo>
                  <a:pt x="6632" y="9731"/>
                  <a:pt x="4508" y="8742"/>
                  <a:pt x="4205" y="6468"/>
                </a:cubicBezTo>
                <a:cubicBezTo>
                  <a:pt x="3890" y="4114"/>
                  <a:pt x="4581" y="1827"/>
                  <a:pt x="5989" y="25"/>
                </a:cubicBezTo>
                <a:lnTo>
                  <a:pt x="1" y="1"/>
                </a:lnTo>
                <a:lnTo>
                  <a:pt x="1" y="37916"/>
                </a:lnTo>
                <a:lnTo>
                  <a:pt x="56874" y="37916"/>
                </a:lnTo>
                <a:lnTo>
                  <a:pt x="56874" y="1"/>
                </a:lnTo>
                <a:lnTo>
                  <a:pt x="53677" y="1"/>
                </a:lnTo>
                <a:close/>
              </a:path>
            </a:pathLst>
          </a:custGeom>
          <a:solidFill>
            <a:srgbClr val="EFEFF2"/>
          </a:solidFill>
          <a:ln>
            <a:noFill/>
          </a:ln>
          <a:effectLst>
            <a:outerShdw blurRad="57150" rotWithShape="0" algn="bl" dist="952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 flipH="1">
            <a:off x="715934" y="2251225"/>
            <a:ext cx="3671100" cy="10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hasCustomPrompt="1" idx="2" type="title"/>
          </p:nvPr>
        </p:nvSpPr>
        <p:spPr>
          <a:xfrm flipH="1">
            <a:off x="1038473" y="1108150"/>
            <a:ext cx="841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7"/>
          <p:cNvSpPr txBox="1"/>
          <p:nvPr>
            <p:ph idx="1" type="subTitle"/>
          </p:nvPr>
        </p:nvSpPr>
        <p:spPr>
          <a:xfrm flipH="1">
            <a:off x="715984" y="3472775"/>
            <a:ext cx="28917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idx="1" type="subTitle"/>
          </p:nvPr>
        </p:nvSpPr>
        <p:spPr>
          <a:xfrm>
            <a:off x="867500" y="4078954"/>
            <a:ext cx="49980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type="title"/>
          </p:nvPr>
        </p:nvSpPr>
        <p:spPr>
          <a:xfrm>
            <a:off x="867500" y="2765854"/>
            <a:ext cx="4874400" cy="13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720000" y="3312950"/>
            <a:ext cx="29076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720000" y="792850"/>
            <a:ext cx="3621000" cy="23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/>
          <p:nvPr/>
        </p:nvSpPr>
        <p:spPr>
          <a:xfrm>
            <a:off x="2778875" y="0"/>
            <a:ext cx="7365170" cy="5317385"/>
          </a:xfrm>
          <a:custGeom>
            <a:rect b="b" l="l" r="r" t="t"/>
            <a:pathLst>
              <a:path extrusionOk="0" h="37917" w="56875">
                <a:moveTo>
                  <a:pt x="53677" y="1"/>
                </a:moveTo>
                <a:cubicBezTo>
                  <a:pt x="54223" y="2670"/>
                  <a:pt x="54193" y="5285"/>
                  <a:pt x="53695" y="7966"/>
                </a:cubicBezTo>
                <a:cubicBezTo>
                  <a:pt x="53162" y="11224"/>
                  <a:pt x="51493" y="13881"/>
                  <a:pt x="50359" y="16914"/>
                </a:cubicBezTo>
                <a:cubicBezTo>
                  <a:pt x="49601" y="19037"/>
                  <a:pt x="50280" y="21160"/>
                  <a:pt x="50583" y="23284"/>
                </a:cubicBezTo>
                <a:cubicBezTo>
                  <a:pt x="50887" y="25631"/>
                  <a:pt x="50887" y="28058"/>
                  <a:pt x="49825" y="30030"/>
                </a:cubicBezTo>
                <a:cubicBezTo>
                  <a:pt x="47726" y="33633"/>
                  <a:pt x="41490" y="33864"/>
                  <a:pt x="37989" y="32753"/>
                </a:cubicBezTo>
                <a:cubicBezTo>
                  <a:pt x="35963" y="32110"/>
                  <a:pt x="32748" y="30272"/>
                  <a:pt x="30716" y="29538"/>
                </a:cubicBezTo>
                <a:cubicBezTo>
                  <a:pt x="28568" y="28762"/>
                  <a:pt x="25765" y="28932"/>
                  <a:pt x="23412" y="29805"/>
                </a:cubicBezTo>
                <a:cubicBezTo>
                  <a:pt x="19887" y="31116"/>
                  <a:pt x="17915" y="32086"/>
                  <a:pt x="14124" y="31965"/>
                </a:cubicBezTo>
                <a:cubicBezTo>
                  <a:pt x="11976" y="31892"/>
                  <a:pt x="9331" y="31516"/>
                  <a:pt x="7881" y="29745"/>
                </a:cubicBezTo>
                <a:cubicBezTo>
                  <a:pt x="5910" y="27330"/>
                  <a:pt x="6340" y="24236"/>
                  <a:pt x="7517" y="21585"/>
                </a:cubicBezTo>
                <a:cubicBezTo>
                  <a:pt x="8033" y="20408"/>
                  <a:pt x="8706" y="19322"/>
                  <a:pt x="9362" y="18224"/>
                </a:cubicBezTo>
                <a:cubicBezTo>
                  <a:pt x="10344" y="16477"/>
                  <a:pt x="10496" y="13826"/>
                  <a:pt x="9058" y="12006"/>
                </a:cubicBezTo>
                <a:cubicBezTo>
                  <a:pt x="8828" y="11703"/>
                  <a:pt x="8524" y="11400"/>
                  <a:pt x="8221" y="11096"/>
                </a:cubicBezTo>
                <a:cubicBezTo>
                  <a:pt x="6632" y="9731"/>
                  <a:pt x="4508" y="8742"/>
                  <a:pt x="4205" y="6468"/>
                </a:cubicBezTo>
                <a:cubicBezTo>
                  <a:pt x="3890" y="4114"/>
                  <a:pt x="4581" y="1827"/>
                  <a:pt x="5989" y="25"/>
                </a:cubicBezTo>
                <a:lnTo>
                  <a:pt x="1" y="1"/>
                </a:lnTo>
                <a:lnTo>
                  <a:pt x="1" y="37916"/>
                </a:lnTo>
                <a:lnTo>
                  <a:pt x="56874" y="37916"/>
                </a:lnTo>
                <a:lnTo>
                  <a:pt x="56874" y="1"/>
                </a:lnTo>
                <a:lnTo>
                  <a:pt x="536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440000" dist="19050">
              <a:schemeClr val="dk1">
                <a:alpha val="2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0"/>
          <p:cNvSpPr txBox="1"/>
          <p:nvPr>
            <p:ph idx="1" type="subTitle"/>
          </p:nvPr>
        </p:nvSpPr>
        <p:spPr>
          <a:xfrm>
            <a:off x="720000" y="2584125"/>
            <a:ext cx="29076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type="title"/>
          </p:nvPr>
        </p:nvSpPr>
        <p:spPr>
          <a:xfrm>
            <a:off x="720000" y="1246075"/>
            <a:ext cx="2907600" cy="13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848175" y="2251225"/>
            <a:ext cx="3580800" cy="10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135987" y="1108150"/>
            <a:ext cx="118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5537275" y="3472775"/>
            <a:ext cx="28917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idx="1" type="subTitle"/>
          </p:nvPr>
        </p:nvSpPr>
        <p:spPr>
          <a:xfrm>
            <a:off x="5521300" y="2584838"/>
            <a:ext cx="29076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1"/>
          <p:cNvSpPr/>
          <p:nvPr/>
        </p:nvSpPr>
        <p:spPr>
          <a:xfrm rot="5400000">
            <a:off x="-497061" y="-233775"/>
            <a:ext cx="6213736" cy="5317385"/>
          </a:xfrm>
          <a:custGeom>
            <a:rect b="b" l="l" r="r" t="t"/>
            <a:pathLst>
              <a:path extrusionOk="0" h="37917" w="56875">
                <a:moveTo>
                  <a:pt x="53677" y="1"/>
                </a:moveTo>
                <a:cubicBezTo>
                  <a:pt x="54223" y="2670"/>
                  <a:pt x="54193" y="5285"/>
                  <a:pt x="53695" y="7966"/>
                </a:cubicBezTo>
                <a:cubicBezTo>
                  <a:pt x="53162" y="11224"/>
                  <a:pt x="51493" y="13881"/>
                  <a:pt x="50359" y="16914"/>
                </a:cubicBezTo>
                <a:cubicBezTo>
                  <a:pt x="49601" y="19037"/>
                  <a:pt x="50280" y="21160"/>
                  <a:pt x="50583" y="23284"/>
                </a:cubicBezTo>
                <a:cubicBezTo>
                  <a:pt x="50887" y="25631"/>
                  <a:pt x="50887" y="28058"/>
                  <a:pt x="49825" y="30030"/>
                </a:cubicBezTo>
                <a:cubicBezTo>
                  <a:pt x="47726" y="33633"/>
                  <a:pt x="41490" y="33864"/>
                  <a:pt x="37989" y="32753"/>
                </a:cubicBezTo>
                <a:cubicBezTo>
                  <a:pt x="35963" y="32110"/>
                  <a:pt x="32748" y="30272"/>
                  <a:pt x="30716" y="29538"/>
                </a:cubicBezTo>
                <a:cubicBezTo>
                  <a:pt x="28568" y="28762"/>
                  <a:pt x="25765" y="28932"/>
                  <a:pt x="23412" y="29805"/>
                </a:cubicBezTo>
                <a:cubicBezTo>
                  <a:pt x="19887" y="31116"/>
                  <a:pt x="17915" y="32086"/>
                  <a:pt x="14124" y="31965"/>
                </a:cubicBezTo>
                <a:cubicBezTo>
                  <a:pt x="11976" y="31892"/>
                  <a:pt x="9331" y="31516"/>
                  <a:pt x="7881" y="29745"/>
                </a:cubicBezTo>
                <a:cubicBezTo>
                  <a:pt x="5910" y="27330"/>
                  <a:pt x="6340" y="24236"/>
                  <a:pt x="7517" y="21585"/>
                </a:cubicBezTo>
                <a:cubicBezTo>
                  <a:pt x="8033" y="20408"/>
                  <a:pt x="8706" y="19322"/>
                  <a:pt x="9362" y="18224"/>
                </a:cubicBezTo>
                <a:cubicBezTo>
                  <a:pt x="10344" y="16477"/>
                  <a:pt x="10496" y="13826"/>
                  <a:pt x="9058" y="12006"/>
                </a:cubicBezTo>
                <a:cubicBezTo>
                  <a:pt x="8828" y="11703"/>
                  <a:pt x="8524" y="11400"/>
                  <a:pt x="8221" y="11096"/>
                </a:cubicBezTo>
                <a:cubicBezTo>
                  <a:pt x="6632" y="9731"/>
                  <a:pt x="4508" y="8742"/>
                  <a:pt x="4205" y="6468"/>
                </a:cubicBezTo>
                <a:cubicBezTo>
                  <a:pt x="3890" y="4114"/>
                  <a:pt x="4581" y="1827"/>
                  <a:pt x="5989" y="25"/>
                </a:cubicBezTo>
                <a:lnTo>
                  <a:pt x="1" y="1"/>
                </a:lnTo>
                <a:lnTo>
                  <a:pt x="1" y="37916"/>
                </a:lnTo>
                <a:lnTo>
                  <a:pt x="56874" y="37916"/>
                </a:lnTo>
                <a:lnTo>
                  <a:pt x="56874" y="1"/>
                </a:lnTo>
                <a:lnTo>
                  <a:pt x="536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440000" dist="19050">
              <a:schemeClr val="dk1">
                <a:alpha val="2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1"/>
          <p:cNvSpPr txBox="1"/>
          <p:nvPr>
            <p:ph type="title"/>
          </p:nvPr>
        </p:nvSpPr>
        <p:spPr>
          <a:xfrm>
            <a:off x="5521300" y="1735713"/>
            <a:ext cx="2907600" cy="84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22"/>
          <p:cNvGrpSpPr/>
          <p:nvPr/>
        </p:nvGrpSpPr>
        <p:grpSpPr>
          <a:xfrm>
            <a:off x="-93450" y="160750"/>
            <a:ext cx="9523119" cy="5143324"/>
            <a:chOff x="-17250" y="-27825"/>
            <a:chExt cx="9161250" cy="5332080"/>
          </a:xfrm>
        </p:grpSpPr>
        <p:sp>
          <p:nvSpPr>
            <p:cNvPr id="97" name="Google Shape;97;p22"/>
            <p:cNvSpPr/>
            <p:nvPr/>
          </p:nvSpPr>
          <p:spPr>
            <a:xfrm flipH="1" rot="-5400000">
              <a:off x="-2017" y="617717"/>
              <a:ext cx="4688491" cy="4684456"/>
            </a:xfrm>
            <a:custGeom>
              <a:rect b="b" l="l" r="r" t="t"/>
              <a:pathLst>
                <a:path extrusionOk="0" h="37917" w="56875">
                  <a:moveTo>
                    <a:pt x="53677" y="1"/>
                  </a:moveTo>
                  <a:cubicBezTo>
                    <a:pt x="54223" y="2670"/>
                    <a:pt x="54193" y="5285"/>
                    <a:pt x="53695" y="7966"/>
                  </a:cubicBezTo>
                  <a:cubicBezTo>
                    <a:pt x="53162" y="11224"/>
                    <a:pt x="51493" y="13881"/>
                    <a:pt x="50359" y="16914"/>
                  </a:cubicBezTo>
                  <a:cubicBezTo>
                    <a:pt x="49601" y="19037"/>
                    <a:pt x="50280" y="21160"/>
                    <a:pt x="50583" y="23284"/>
                  </a:cubicBezTo>
                  <a:cubicBezTo>
                    <a:pt x="50887" y="25631"/>
                    <a:pt x="50887" y="28058"/>
                    <a:pt x="49825" y="30030"/>
                  </a:cubicBezTo>
                  <a:cubicBezTo>
                    <a:pt x="47726" y="33633"/>
                    <a:pt x="41490" y="33864"/>
                    <a:pt x="37989" y="32753"/>
                  </a:cubicBezTo>
                  <a:cubicBezTo>
                    <a:pt x="35963" y="32110"/>
                    <a:pt x="32748" y="30272"/>
                    <a:pt x="30716" y="29538"/>
                  </a:cubicBezTo>
                  <a:cubicBezTo>
                    <a:pt x="28568" y="28762"/>
                    <a:pt x="25765" y="28932"/>
                    <a:pt x="23412" y="29805"/>
                  </a:cubicBezTo>
                  <a:cubicBezTo>
                    <a:pt x="19887" y="31116"/>
                    <a:pt x="17915" y="32086"/>
                    <a:pt x="14124" y="31965"/>
                  </a:cubicBezTo>
                  <a:cubicBezTo>
                    <a:pt x="11976" y="31892"/>
                    <a:pt x="9331" y="31516"/>
                    <a:pt x="7881" y="29745"/>
                  </a:cubicBezTo>
                  <a:cubicBezTo>
                    <a:pt x="5910" y="27330"/>
                    <a:pt x="6340" y="24236"/>
                    <a:pt x="7517" y="21585"/>
                  </a:cubicBezTo>
                  <a:cubicBezTo>
                    <a:pt x="8033" y="20408"/>
                    <a:pt x="8706" y="19322"/>
                    <a:pt x="9362" y="18224"/>
                  </a:cubicBezTo>
                  <a:cubicBezTo>
                    <a:pt x="10344" y="16477"/>
                    <a:pt x="10496" y="13826"/>
                    <a:pt x="9058" y="12006"/>
                  </a:cubicBezTo>
                  <a:cubicBezTo>
                    <a:pt x="8828" y="11703"/>
                    <a:pt x="8524" y="11400"/>
                    <a:pt x="8221" y="11096"/>
                  </a:cubicBezTo>
                  <a:cubicBezTo>
                    <a:pt x="6632" y="9731"/>
                    <a:pt x="4508" y="8742"/>
                    <a:pt x="4205" y="6468"/>
                  </a:cubicBezTo>
                  <a:cubicBezTo>
                    <a:pt x="3890" y="4114"/>
                    <a:pt x="4581" y="1827"/>
                    <a:pt x="5989" y="25"/>
                  </a:cubicBezTo>
                  <a:lnTo>
                    <a:pt x="1" y="1"/>
                  </a:lnTo>
                  <a:lnTo>
                    <a:pt x="1" y="37916"/>
                  </a:lnTo>
                  <a:lnTo>
                    <a:pt x="56874" y="37916"/>
                  </a:lnTo>
                  <a:lnTo>
                    <a:pt x="56874" y="1"/>
                  </a:lnTo>
                  <a:lnTo>
                    <a:pt x="53677" y="1"/>
                  </a:lnTo>
                  <a:close/>
                </a:path>
              </a:pathLst>
            </a:custGeom>
            <a:solidFill>
              <a:srgbClr val="F3F2F5"/>
            </a:solidFill>
            <a:ln>
              <a:noFill/>
            </a:ln>
            <a:effectLst>
              <a:outerShdw blurRad="57150" rotWithShape="0" algn="bl" dir="10680000" dist="19050">
                <a:schemeClr val="dk1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2"/>
            <p:cNvSpPr/>
            <p:nvPr/>
          </p:nvSpPr>
          <p:spPr>
            <a:xfrm flipH="1" rot="5400000">
              <a:off x="4322400" y="482655"/>
              <a:ext cx="4688491" cy="4954709"/>
            </a:xfrm>
            <a:custGeom>
              <a:rect b="b" l="l" r="r" t="t"/>
              <a:pathLst>
                <a:path extrusionOk="0" h="37917" w="56875">
                  <a:moveTo>
                    <a:pt x="53677" y="1"/>
                  </a:moveTo>
                  <a:cubicBezTo>
                    <a:pt x="54223" y="2670"/>
                    <a:pt x="54193" y="5285"/>
                    <a:pt x="53695" y="7966"/>
                  </a:cubicBezTo>
                  <a:cubicBezTo>
                    <a:pt x="53162" y="11224"/>
                    <a:pt x="51493" y="13881"/>
                    <a:pt x="50359" y="16914"/>
                  </a:cubicBezTo>
                  <a:cubicBezTo>
                    <a:pt x="49601" y="19037"/>
                    <a:pt x="50280" y="21160"/>
                    <a:pt x="50583" y="23284"/>
                  </a:cubicBezTo>
                  <a:cubicBezTo>
                    <a:pt x="50887" y="25631"/>
                    <a:pt x="50887" y="28058"/>
                    <a:pt x="49825" y="30030"/>
                  </a:cubicBezTo>
                  <a:cubicBezTo>
                    <a:pt x="47726" y="33633"/>
                    <a:pt x="41490" y="33864"/>
                    <a:pt x="37989" y="32753"/>
                  </a:cubicBezTo>
                  <a:cubicBezTo>
                    <a:pt x="35963" y="32110"/>
                    <a:pt x="32748" y="30272"/>
                    <a:pt x="30716" y="29538"/>
                  </a:cubicBezTo>
                  <a:cubicBezTo>
                    <a:pt x="28568" y="28762"/>
                    <a:pt x="25765" y="28932"/>
                    <a:pt x="23412" y="29805"/>
                  </a:cubicBezTo>
                  <a:cubicBezTo>
                    <a:pt x="19887" y="31116"/>
                    <a:pt x="17915" y="32086"/>
                    <a:pt x="14124" y="31965"/>
                  </a:cubicBezTo>
                  <a:cubicBezTo>
                    <a:pt x="11976" y="31892"/>
                    <a:pt x="9331" y="31516"/>
                    <a:pt x="7881" y="29745"/>
                  </a:cubicBezTo>
                  <a:cubicBezTo>
                    <a:pt x="5910" y="27330"/>
                    <a:pt x="6340" y="24236"/>
                    <a:pt x="7517" y="21585"/>
                  </a:cubicBezTo>
                  <a:cubicBezTo>
                    <a:pt x="8033" y="20408"/>
                    <a:pt x="8706" y="19322"/>
                    <a:pt x="9362" y="18224"/>
                  </a:cubicBezTo>
                  <a:cubicBezTo>
                    <a:pt x="10344" y="16477"/>
                    <a:pt x="10496" y="13826"/>
                    <a:pt x="9058" y="12006"/>
                  </a:cubicBezTo>
                  <a:cubicBezTo>
                    <a:pt x="8828" y="11703"/>
                    <a:pt x="8524" y="11400"/>
                    <a:pt x="8221" y="11096"/>
                  </a:cubicBezTo>
                  <a:cubicBezTo>
                    <a:pt x="6632" y="9731"/>
                    <a:pt x="4508" y="8742"/>
                    <a:pt x="4205" y="6468"/>
                  </a:cubicBezTo>
                  <a:cubicBezTo>
                    <a:pt x="3890" y="4114"/>
                    <a:pt x="4581" y="1827"/>
                    <a:pt x="5989" y="25"/>
                  </a:cubicBezTo>
                  <a:lnTo>
                    <a:pt x="1" y="1"/>
                  </a:lnTo>
                  <a:lnTo>
                    <a:pt x="1" y="37916"/>
                  </a:lnTo>
                  <a:lnTo>
                    <a:pt x="56874" y="37916"/>
                  </a:lnTo>
                  <a:lnTo>
                    <a:pt x="56874" y="1"/>
                  </a:lnTo>
                  <a:lnTo>
                    <a:pt x="53677" y="1"/>
                  </a:lnTo>
                  <a:close/>
                </a:path>
              </a:pathLst>
            </a:custGeom>
            <a:solidFill>
              <a:srgbClr val="F3F2F5"/>
            </a:solidFill>
            <a:ln>
              <a:noFill/>
            </a:ln>
            <a:effectLst>
              <a:outerShdw blurRad="57150" rotWithShape="0" algn="bl" dir="840000" dist="19050">
                <a:schemeClr val="dk1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2"/>
            <p:cNvSpPr/>
            <p:nvPr/>
          </p:nvSpPr>
          <p:spPr>
            <a:xfrm>
              <a:off x="-17250" y="-27825"/>
              <a:ext cx="9144000" cy="643500"/>
            </a:xfrm>
            <a:prstGeom prst="rect">
              <a:avLst/>
            </a:prstGeom>
            <a:solidFill>
              <a:srgbClr val="F3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22"/>
          <p:cNvSpPr txBox="1"/>
          <p:nvPr>
            <p:ph idx="1" type="subTitle"/>
          </p:nvPr>
        </p:nvSpPr>
        <p:spPr>
          <a:xfrm>
            <a:off x="948600" y="3446125"/>
            <a:ext cx="29076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dk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idx="2" type="subTitle"/>
          </p:nvPr>
        </p:nvSpPr>
        <p:spPr>
          <a:xfrm>
            <a:off x="5287800" y="3446125"/>
            <a:ext cx="29076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dk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3" type="subTitle"/>
          </p:nvPr>
        </p:nvSpPr>
        <p:spPr>
          <a:xfrm>
            <a:off x="948600" y="3907750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2"/>
          <p:cNvSpPr txBox="1"/>
          <p:nvPr>
            <p:ph idx="4" type="subTitle"/>
          </p:nvPr>
        </p:nvSpPr>
        <p:spPr>
          <a:xfrm>
            <a:off x="5287800" y="3907750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type="title"/>
          </p:nvPr>
        </p:nvSpPr>
        <p:spPr>
          <a:xfrm>
            <a:off x="720000" y="53667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/>
          <p:nvPr/>
        </p:nvSpPr>
        <p:spPr>
          <a:xfrm>
            <a:off x="-1550746" y="637754"/>
            <a:ext cx="12245472" cy="5143536"/>
          </a:xfrm>
          <a:custGeom>
            <a:rect b="b" l="l" r="r" t="t"/>
            <a:pathLst>
              <a:path extrusionOk="0" h="37917" w="56875">
                <a:moveTo>
                  <a:pt x="53677" y="1"/>
                </a:moveTo>
                <a:cubicBezTo>
                  <a:pt x="54223" y="2670"/>
                  <a:pt x="54193" y="5285"/>
                  <a:pt x="53695" y="7966"/>
                </a:cubicBezTo>
                <a:cubicBezTo>
                  <a:pt x="53162" y="11224"/>
                  <a:pt x="51493" y="13881"/>
                  <a:pt x="50359" y="16914"/>
                </a:cubicBezTo>
                <a:cubicBezTo>
                  <a:pt x="49601" y="19037"/>
                  <a:pt x="50280" y="21160"/>
                  <a:pt x="50583" y="23284"/>
                </a:cubicBezTo>
                <a:cubicBezTo>
                  <a:pt x="50887" y="25631"/>
                  <a:pt x="50887" y="28058"/>
                  <a:pt x="49825" y="30030"/>
                </a:cubicBezTo>
                <a:cubicBezTo>
                  <a:pt x="47726" y="33633"/>
                  <a:pt x="41490" y="33864"/>
                  <a:pt x="37989" y="32753"/>
                </a:cubicBezTo>
                <a:cubicBezTo>
                  <a:pt x="35963" y="32110"/>
                  <a:pt x="32748" y="30272"/>
                  <a:pt x="30716" y="29538"/>
                </a:cubicBezTo>
                <a:cubicBezTo>
                  <a:pt x="28568" y="28762"/>
                  <a:pt x="25765" y="28932"/>
                  <a:pt x="23412" y="29805"/>
                </a:cubicBezTo>
                <a:cubicBezTo>
                  <a:pt x="19887" y="31116"/>
                  <a:pt x="17915" y="32086"/>
                  <a:pt x="14124" y="31965"/>
                </a:cubicBezTo>
                <a:cubicBezTo>
                  <a:pt x="11976" y="31892"/>
                  <a:pt x="9331" y="31516"/>
                  <a:pt x="7881" y="29745"/>
                </a:cubicBezTo>
                <a:cubicBezTo>
                  <a:pt x="5910" y="27330"/>
                  <a:pt x="6340" y="24236"/>
                  <a:pt x="7517" y="21585"/>
                </a:cubicBezTo>
                <a:cubicBezTo>
                  <a:pt x="8033" y="20408"/>
                  <a:pt x="8706" y="19322"/>
                  <a:pt x="9362" y="18224"/>
                </a:cubicBezTo>
                <a:cubicBezTo>
                  <a:pt x="10344" y="16477"/>
                  <a:pt x="10496" y="13826"/>
                  <a:pt x="9058" y="12006"/>
                </a:cubicBezTo>
                <a:cubicBezTo>
                  <a:pt x="8828" y="11703"/>
                  <a:pt x="8524" y="11400"/>
                  <a:pt x="8221" y="11096"/>
                </a:cubicBezTo>
                <a:cubicBezTo>
                  <a:pt x="6632" y="9731"/>
                  <a:pt x="4508" y="8742"/>
                  <a:pt x="4205" y="6468"/>
                </a:cubicBezTo>
                <a:cubicBezTo>
                  <a:pt x="3890" y="4114"/>
                  <a:pt x="4581" y="1827"/>
                  <a:pt x="5989" y="25"/>
                </a:cubicBezTo>
                <a:lnTo>
                  <a:pt x="1" y="1"/>
                </a:lnTo>
                <a:lnTo>
                  <a:pt x="1" y="37916"/>
                </a:lnTo>
                <a:lnTo>
                  <a:pt x="56874" y="37916"/>
                </a:lnTo>
                <a:lnTo>
                  <a:pt x="56874" y="1"/>
                </a:lnTo>
                <a:lnTo>
                  <a:pt x="53677" y="1"/>
                </a:lnTo>
                <a:close/>
              </a:path>
            </a:pathLst>
          </a:custGeom>
          <a:solidFill>
            <a:srgbClr val="EFEFF2"/>
          </a:solidFill>
          <a:ln>
            <a:noFill/>
          </a:ln>
          <a:effectLst>
            <a:outerShdw blurRad="57150" rotWithShape="0" algn="bl" dist="952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3"/>
          <p:cNvSpPr txBox="1"/>
          <p:nvPr>
            <p:ph idx="1" type="subTitle"/>
          </p:nvPr>
        </p:nvSpPr>
        <p:spPr>
          <a:xfrm>
            <a:off x="833550" y="1826525"/>
            <a:ext cx="4125300" cy="27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2" type="subTitle"/>
          </p:nvPr>
        </p:nvSpPr>
        <p:spPr>
          <a:xfrm>
            <a:off x="5187300" y="1826525"/>
            <a:ext cx="3159300" cy="27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type="title"/>
          </p:nvPr>
        </p:nvSpPr>
        <p:spPr>
          <a:xfrm>
            <a:off x="720000" y="536671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3" type="subTitle"/>
          </p:nvPr>
        </p:nvSpPr>
        <p:spPr>
          <a:xfrm>
            <a:off x="817975" y="1172975"/>
            <a:ext cx="75285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24"/>
          <p:cNvGrpSpPr/>
          <p:nvPr/>
        </p:nvGrpSpPr>
        <p:grpSpPr>
          <a:xfrm>
            <a:off x="877800" y="-90300"/>
            <a:ext cx="11421780" cy="7476235"/>
            <a:chOff x="877800" y="-90300"/>
            <a:chExt cx="11421780" cy="7476235"/>
          </a:xfrm>
        </p:grpSpPr>
        <p:sp>
          <p:nvSpPr>
            <p:cNvPr id="113" name="Google Shape;113;p24"/>
            <p:cNvSpPr/>
            <p:nvPr/>
          </p:nvSpPr>
          <p:spPr>
            <a:xfrm>
              <a:off x="3220372" y="695547"/>
              <a:ext cx="9079081" cy="5877704"/>
            </a:xfrm>
            <a:custGeom>
              <a:rect b="b" l="l" r="r" t="t"/>
              <a:pathLst>
                <a:path extrusionOk="0" h="37917" w="56874">
                  <a:moveTo>
                    <a:pt x="39760" y="1"/>
                  </a:moveTo>
                  <a:cubicBezTo>
                    <a:pt x="39797" y="856"/>
                    <a:pt x="40021" y="1706"/>
                    <a:pt x="40343" y="2428"/>
                  </a:cubicBezTo>
                  <a:cubicBezTo>
                    <a:pt x="41253" y="4551"/>
                    <a:pt x="43224" y="6292"/>
                    <a:pt x="42466" y="8797"/>
                  </a:cubicBezTo>
                  <a:cubicBezTo>
                    <a:pt x="42011" y="10387"/>
                    <a:pt x="40270" y="10387"/>
                    <a:pt x="39360" y="11376"/>
                  </a:cubicBezTo>
                  <a:cubicBezTo>
                    <a:pt x="36630" y="14330"/>
                    <a:pt x="40039" y="17897"/>
                    <a:pt x="41483" y="20779"/>
                  </a:cubicBezTo>
                  <a:cubicBezTo>
                    <a:pt x="42011" y="21840"/>
                    <a:pt x="41404" y="23126"/>
                    <a:pt x="40270" y="23278"/>
                  </a:cubicBezTo>
                  <a:cubicBezTo>
                    <a:pt x="38523" y="23430"/>
                    <a:pt x="36782" y="23053"/>
                    <a:pt x="35035" y="22520"/>
                  </a:cubicBezTo>
                  <a:cubicBezTo>
                    <a:pt x="32384" y="21610"/>
                    <a:pt x="29726" y="22975"/>
                    <a:pt x="27148" y="24036"/>
                  </a:cubicBezTo>
                  <a:cubicBezTo>
                    <a:pt x="24800" y="25025"/>
                    <a:pt x="22447" y="26693"/>
                    <a:pt x="19796" y="25856"/>
                  </a:cubicBezTo>
                  <a:cubicBezTo>
                    <a:pt x="18127" y="25328"/>
                    <a:pt x="16228" y="24643"/>
                    <a:pt x="15701" y="22750"/>
                  </a:cubicBezTo>
                  <a:cubicBezTo>
                    <a:pt x="14942" y="19717"/>
                    <a:pt x="17672" y="18352"/>
                    <a:pt x="19413" y="16532"/>
                  </a:cubicBezTo>
                  <a:cubicBezTo>
                    <a:pt x="20323" y="15695"/>
                    <a:pt x="21233" y="14633"/>
                    <a:pt x="20706" y="13347"/>
                  </a:cubicBezTo>
                  <a:cubicBezTo>
                    <a:pt x="20020" y="11448"/>
                    <a:pt x="17976" y="10314"/>
                    <a:pt x="17593" y="8191"/>
                  </a:cubicBezTo>
                  <a:cubicBezTo>
                    <a:pt x="17047" y="5103"/>
                    <a:pt x="18485" y="2397"/>
                    <a:pt x="20160" y="1"/>
                  </a:cubicBezTo>
                  <a:lnTo>
                    <a:pt x="1" y="1"/>
                  </a:lnTo>
                  <a:lnTo>
                    <a:pt x="1" y="37916"/>
                  </a:lnTo>
                  <a:lnTo>
                    <a:pt x="56874" y="37916"/>
                  </a:lnTo>
                  <a:lnTo>
                    <a:pt x="56874" y="1"/>
                  </a:lnTo>
                  <a:lnTo>
                    <a:pt x="39760" y="1"/>
                  </a:lnTo>
                  <a:close/>
                </a:path>
              </a:pathLst>
            </a:custGeom>
            <a:solidFill>
              <a:srgbClr val="F0F0F2"/>
            </a:solidFill>
            <a:ln>
              <a:noFill/>
            </a:ln>
            <a:effectLst>
              <a:outerShdw blurRad="57150" rotWithShape="0" algn="bl" dir="1440000" dist="19050">
                <a:schemeClr val="dk1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4"/>
            <p:cNvSpPr/>
            <p:nvPr/>
          </p:nvSpPr>
          <p:spPr>
            <a:xfrm>
              <a:off x="877800" y="-90300"/>
              <a:ext cx="11421780" cy="7476235"/>
            </a:xfrm>
            <a:custGeom>
              <a:rect b="b" l="l" r="r" t="t"/>
              <a:pathLst>
                <a:path extrusionOk="0" h="37923" w="56875">
                  <a:moveTo>
                    <a:pt x="47089" y="1"/>
                  </a:moveTo>
                  <a:cubicBezTo>
                    <a:pt x="47501" y="2203"/>
                    <a:pt x="48654" y="4423"/>
                    <a:pt x="49861" y="6286"/>
                  </a:cubicBezTo>
                  <a:cubicBezTo>
                    <a:pt x="50941" y="7954"/>
                    <a:pt x="52421" y="9640"/>
                    <a:pt x="52148" y="11776"/>
                  </a:cubicBezTo>
                  <a:cubicBezTo>
                    <a:pt x="51869" y="13966"/>
                    <a:pt x="49582" y="15197"/>
                    <a:pt x="47944" y="16332"/>
                  </a:cubicBezTo>
                  <a:cubicBezTo>
                    <a:pt x="45621" y="17957"/>
                    <a:pt x="40749" y="18418"/>
                    <a:pt x="39281" y="20851"/>
                  </a:cubicBezTo>
                  <a:cubicBezTo>
                    <a:pt x="37692" y="23478"/>
                    <a:pt x="39572" y="27815"/>
                    <a:pt x="37571" y="30175"/>
                  </a:cubicBezTo>
                  <a:cubicBezTo>
                    <a:pt x="33184" y="35344"/>
                    <a:pt x="29108" y="28464"/>
                    <a:pt x="25092" y="24994"/>
                  </a:cubicBezTo>
                  <a:cubicBezTo>
                    <a:pt x="22811" y="23023"/>
                    <a:pt x="16926" y="26578"/>
                    <a:pt x="13851" y="23963"/>
                  </a:cubicBezTo>
                  <a:cubicBezTo>
                    <a:pt x="11770" y="22186"/>
                    <a:pt x="12122" y="20056"/>
                    <a:pt x="12898" y="17879"/>
                  </a:cubicBezTo>
                  <a:cubicBezTo>
                    <a:pt x="13796" y="15373"/>
                    <a:pt x="14827" y="14123"/>
                    <a:pt x="15786" y="11606"/>
                  </a:cubicBezTo>
                  <a:cubicBezTo>
                    <a:pt x="16665" y="9288"/>
                    <a:pt x="15173" y="7414"/>
                    <a:pt x="13656" y="5831"/>
                  </a:cubicBezTo>
                  <a:cubicBezTo>
                    <a:pt x="12935" y="5084"/>
                    <a:pt x="12170" y="4375"/>
                    <a:pt x="11545" y="3550"/>
                  </a:cubicBezTo>
                  <a:cubicBezTo>
                    <a:pt x="11375" y="3319"/>
                    <a:pt x="10205" y="2015"/>
                    <a:pt x="10205" y="7"/>
                  </a:cubicBezTo>
                  <a:lnTo>
                    <a:pt x="1" y="7"/>
                  </a:lnTo>
                  <a:lnTo>
                    <a:pt x="1" y="37922"/>
                  </a:lnTo>
                  <a:lnTo>
                    <a:pt x="56874" y="37922"/>
                  </a:lnTo>
                  <a:lnTo>
                    <a:pt x="56874" y="7"/>
                  </a:lnTo>
                  <a:cubicBezTo>
                    <a:pt x="56874" y="1"/>
                    <a:pt x="47089" y="1"/>
                    <a:pt x="47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st="19050">
                <a:schemeClr val="dk1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24"/>
          <p:cNvSpPr txBox="1"/>
          <p:nvPr>
            <p:ph type="title"/>
          </p:nvPr>
        </p:nvSpPr>
        <p:spPr>
          <a:xfrm>
            <a:off x="720000" y="2872041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6" name="Google Shape;116;p24"/>
          <p:cNvSpPr txBox="1"/>
          <p:nvPr>
            <p:ph idx="1" type="subTitle"/>
          </p:nvPr>
        </p:nvSpPr>
        <p:spPr>
          <a:xfrm>
            <a:off x="720000" y="3390859"/>
            <a:ext cx="23364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2" type="title"/>
          </p:nvPr>
        </p:nvSpPr>
        <p:spPr>
          <a:xfrm>
            <a:off x="3403800" y="2871638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3" type="subTitle"/>
          </p:nvPr>
        </p:nvSpPr>
        <p:spPr>
          <a:xfrm>
            <a:off x="3403800" y="3390859"/>
            <a:ext cx="23364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4" type="title"/>
          </p:nvPr>
        </p:nvSpPr>
        <p:spPr>
          <a:xfrm>
            <a:off x="6087600" y="2871838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0" name="Google Shape;120;p24"/>
          <p:cNvSpPr txBox="1"/>
          <p:nvPr>
            <p:ph idx="5" type="subTitle"/>
          </p:nvPr>
        </p:nvSpPr>
        <p:spPr>
          <a:xfrm>
            <a:off x="6087600" y="3390859"/>
            <a:ext cx="23364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6" type="title"/>
          </p:nvPr>
        </p:nvSpPr>
        <p:spPr>
          <a:xfrm>
            <a:off x="720000" y="6002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Viga"/>
              <a:buNone/>
              <a:defRPr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Viga"/>
              <a:buNone/>
              <a:defRPr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Viga"/>
              <a:buNone/>
              <a:defRPr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Viga"/>
              <a:buNone/>
              <a:defRPr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Viga"/>
              <a:buNone/>
              <a:defRPr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Viga"/>
              <a:buNone/>
              <a:defRPr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Viga"/>
              <a:buNone/>
              <a:defRPr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Viga"/>
              <a:buNone/>
              <a:defRPr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/>
          <p:nvPr/>
        </p:nvSpPr>
        <p:spPr>
          <a:xfrm flipH="1">
            <a:off x="-560525" y="1330575"/>
            <a:ext cx="10660650" cy="4337420"/>
          </a:xfrm>
          <a:custGeom>
            <a:rect b="b" l="l" r="r" t="t"/>
            <a:pathLst>
              <a:path extrusionOk="0" h="37917" w="56875">
                <a:moveTo>
                  <a:pt x="53677" y="1"/>
                </a:moveTo>
                <a:cubicBezTo>
                  <a:pt x="54223" y="2670"/>
                  <a:pt x="54193" y="5285"/>
                  <a:pt x="53695" y="7966"/>
                </a:cubicBezTo>
                <a:cubicBezTo>
                  <a:pt x="53162" y="11224"/>
                  <a:pt x="51493" y="13881"/>
                  <a:pt x="50359" y="16914"/>
                </a:cubicBezTo>
                <a:cubicBezTo>
                  <a:pt x="49601" y="19037"/>
                  <a:pt x="50280" y="21160"/>
                  <a:pt x="50583" y="23284"/>
                </a:cubicBezTo>
                <a:cubicBezTo>
                  <a:pt x="50887" y="25631"/>
                  <a:pt x="50887" y="28058"/>
                  <a:pt x="49825" y="30030"/>
                </a:cubicBezTo>
                <a:cubicBezTo>
                  <a:pt x="47726" y="33633"/>
                  <a:pt x="41490" y="33864"/>
                  <a:pt x="37989" y="32753"/>
                </a:cubicBezTo>
                <a:cubicBezTo>
                  <a:pt x="35963" y="32110"/>
                  <a:pt x="32748" y="30272"/>
                  <a:pt x="30716" y="29538"/>
                </a:cubicBezTo>
                <a:cubicBezTo>
                  <a:pt x="28568" y="28762"/>
                  <a:pt x="25765" y="28932"/>
                  <a:pt x="23412" y="29805"/>
                </a:cubicBezTo>
                <a:cubicBezTo>
                  <a:pt x="19887" y="31116"/>
                  <a:pt x="17915" y="32086"/>
                  <a:pt x="14124" y="31965"/>
                </a:cubicBezTo>
                <a:cubicBezTo>
                  <a:pt x="11976" y="31892"/>
                  <a:pt x="9331" y="31516"/>
                  <a:pt x="7881" y="29745"/>
                </a:cubicBezTo>
                <a:cubicBezTo>
                  <a:pt x="5910" y="27330"/>
                  <a:pt x="6340" y="24236"/>
                  <a:pt x="7517" y="21585"/>
                </a:cubicBezTo>
                <a:cubicBezTo>
                  <a:pt x="8033" y="20408"/>
                  <a:pt x="8706" y="19322"/>
                  <a:pt x="9362" y="18224"/>
                </a:cubicBezTo>
                <a:cubicBezTo>
                  <a:pt x="10344" y="16477"/>
                  <a:pt x="10496" y="13826"/>
                  <a:pt x="9058" y="12006"/>
                </a:cubicBezTo>
                <a:cubicBezTo>
                  <a:pt x="8828" y="11703"/>
                  <a:pt x="8524" y="11400"/>
                  <a:pt x="8221" y="11096"/>
                </a:cubicBezTo>
                <a:cubicBezTo>
                  <a:pt x="6632" y="9731"/>
                  <a:pt x="4508" y="8742"/>
                  <a:pt x="4205" y="6468"/>
                </a:cubicBezTo>
                <a:cubicBezTo>
                  <a:pt x="3890" y="4114"/>
                  <a:pt x="4581" y="1827"/>
                  <a:pt x="5989" y="25"/>
                </a:cubicBezTo>
                <a:lnTo>
                  <a:pt x="1" y="1"/>
                </a:lnTo>
                <a:lnTo>
                  <a:pt x="1" y="37916"/>
                </a:lnTo>
                <a:lnTo>
                  <a:pt x="56874" y="37916"/>
                </a:lnTo>
                <a:lnTo>
                  <a:pt x="56874" y="1"/>
                </a:lnTo>
                <a:lnTo>
                  <a:pt x="53677" y="1"/>
                </a:lnTo>
                <a:close/>
              </a:path>
            </a:pathLst>
          </a:custGeom>
          <a:solidFill>
            <a:srgbClr val="F3F2F5"/>
          </a:solidFill>
          <a:ln>
            <a:noFill/>
          </a:ln>
          <a:effectLst>
            <a:outerShdw blurRad="57150" rotWithShape="0" algn="bl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5"/>
          <p:cNvSpPr txBox="1"/>
          <p:nvPr>
            <p:ph type="title"/>
          </p:nvPr>
        </p:nvSpPr>
        <p:spPr>
          <a:xfrm>
            <a:off x="720000" y="3507498"/>
            <a:ext cx="23364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25"/>
          <p:cNvSpPr txBox="1"/>
          <p:nvPr>
            <p:ph idx="1" type="subTitle"/>
          </p:nvPr>
        </p:nvSpPr>
        <p:spPr>
          <a:xfrm>
            <a:off x="720000" y="3924252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2" type="title"/>
          </p:nvPr>
        </p:nvSpPr>
        <p:spPr>
          <a:xfrm>
            <a:off x="3403800" y="3507498"/>
            <a:ext cx="23364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3" type="subTitle"/>
          </p:nvPr>
        </p:nvSpPr>
        <p:spPr>
          <a:xfrm>
            <a:off x="3403800" y="3924252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4" type="title"/>
          </p:nvPr>
        </p:nvSpPr>
        <p:spPr>
          <a:xfrm>
            <a:off x="6087600" y="3507498"/>
            <a:ext cx="23364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5" type="subTitle"/>
          </p:nvPr>
        </p:nvSpPr>
        <p:spPr>
          <a:xfrm>
            <a:off x="6087600" y="3924252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6"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1" name="Google Shape;131;p25"/>
          <p:cNvSpPr txBox="1"/>
          <p:nvPr>
            <p:ph hasCustomPrompt="1" idx="7" type="title"/>
          </p:nvPr>
        </p:nvSpPr>
        <p:spPr>
          <a:xfrm>
            <a:off x="1279200" y="3104650"/>
            <a:ext cx="1218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5"/>
          <p:cNvSpPr txBox="1"/>
          <p:nvPr>
            <p:ph hasCustomPrompt="1" idx="8" type="title"/>
          </p:nvPr>
        </p:nvSpPr>
        <p:spPr>
          <a:xfrm>
            <a:off x="3963000" y="3104650"/>
            <a:ext cx="1218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25"/>
          <p:cNvSpPr txBox="1"/>
          <p:nvPr>
            <p:ph hasCustomPrompt="1" idx="9" type="title"/>
          </p:nvPr>
        </p:nvSpPr>
        <p:spPr>
          <a:xfrm>
            <a:off x="6646800" y="3104650"/>
            <a:ext cx="1218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26"/>
          <p:cNvGrpSpPr/>
          <p:nvPr/>
        </p:nvGrpSpPr>
        <p:grpSpPr>
          <a:xfrm>
            <a:off x="-525675" y="-4260801"/>
            <a:ext cx="13666475" cy="13984463"/>
            <a:chOff x="-525675" y="-4260801"/>
            <a:chExt cx="13666475" cy="13984463"/>
          </a:xfrm>
        </p:grpSpPr>
        <p:sp>
          <p:nvSpPr>
            <p:cNvPr id="136" name="Google Shape;136;p26"/>
            <p:cNvSpPr/>
            <p:nvPr/>
          </p:nvSpPr>
          <p:spPr>
            <a:xfrm flipH="1" rot="5400000">
              <a:off x="-421832" y="-3838969"/>
              <a:ext cx="13984463" cy="13140800"/>
            </a:xfrm>
            <a:custGeom>
              <a:rect b="b" l="l" r="r" t="t"/>
              <a:pathLst>
                <a:path extrusionOk="0" h="37917" w="56874">
                  <a:moveTo>
                    <a:pt x="39760" y="1"/>
                  </a:moveTo>
                  <a:cubicBezTo>
                    <a:pt x="39797" y="856"/>
                    <a:pt x="40021" y="1706"/>
                    <a:pt x="40343" y="2428"/>
                  </a:cubicBezTo>
                  <a:cubicBezTo>
                    <a:pt x="41253" y="4551"/>
                    <a:pt x="43224" y="6292"/>
                    <a:pt x="42466" y="8797"/>
                  </a:cubicBezTo>
                  <a:cubicBezTo>
                    <a:pt x="42011" y="10387"/>
                    <a:pt x="40270" y="10387"/>
                    <a:pt x="39360" y="11376"/>
                  </a:cubicBezTo>
                  <a:cubicBezTo>
                    <a:pt x="36630" y="14330"/>
                    <a:pt x="40039" y="17897"/>
                    <a:pt x="41483" y="20779"/>
                  </a:cubicBezTo>
                  <a:cubicBezTo>
                    <a:pt x="42011" y="21840"/>
                    <a:pt x="41404" y="23126"/>
                    <a:pt x="40270" y="23278"/>
                  </a:cubicBezTo>
                  <a:cubicBezTo>
                    <a:pt x="38523" y="23430"/>
                    <a:pt x="36782" y="23053"/>
                    <a:pt x="35035" y="22520"/>
                  </a:cubicBezTo>
                  <a:cubicBezTo>
                    <a:pt x="32384" y="21610"/>
                    <a:pt x="29726" y="22975"/>
                    <a:pt x="27148" y="24036"/>
                  </a:cubicBezTo>
                  <a:cubicBezTo>
                    <a:pt x="24800" y="25025"/>
                    <a:pt x="22447" y="26693"/>
                    <a:pt x="19796" y="25856"/>
                  </a:cubicBezTo>
                  <a:cubicBezTo>
                    <a:pt x="18127" y="25328"/>
                    <a:pt x="16228" y="24643"/>
                    <a:pt x="15701" y="22750"/>
                  </a:cubicBezTo>
                  <a:cubicBezTo>
                    <a:pt x="14942" y="19717"/>
                    <a:pt x="17672" y="18352"/>
                    <a:pt x="19413" y="16532"/>
                  </a:cubicBezTo>
                  <a:cubicBezTo>
                    <a:pt x="20323" y="15695"/>
                    <a:pt x="21233" y="14633"/>
                    <a:pt x="20706" y="13347"/>
                  </a:cubicBezTo>
                  <a:cubicBezTo>
                    <a:pt x="20020" y="11448"/>
                    <a:pt x="17976" y="10314"/>
                    <a:pt x="17593" y="8191"/>
                  </a:cubicBezTo>
                  <a:cubicBezTo>
                    <a:pt x="17047" y="5103"/>
                    <a:pt x="18485" y="2397"/>
                    <a:pt x="20160" y="1"/>
                  </a:cubicBezTo>
                  <a:lnTo>
                    <a:pt x="1" y="1"/>
                  </a:lnTo>
                  <a:lnTo>
                    <a:pt x="1" y="37916"/>
                  </a:lnTo>
                  <a:lnTo>
                    <a:pt x="56874" y="37916"/>
                  </a:lnTo>
                  <a:lnTo>
                    <a:pt x="56874" y="1"/>
                  </a:lnTo>
                  <a:lnTo>
                    <a:pt x="39760" y="1"/>
                  </a:lnTo>
                  <a:close/>
                </a:path>
              </a:pathLst>
            </a:custGeom>
            <a:solidFill>
              <a:srgbClr val="F0F0F2"/>
            </a:solidFill>
            <a:ln>
              <a:noFill/>
            </a:ln>
            <a:effectLst>
              <a:outerShdw blurRad="57150" rotWithShape="0" algn="bl" dir="1440000" dist="19050">
                <a:schemeClr val="dk1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6"/>
            <p:cNvSpPr/>
            <p:nvPr/>
          </p:nvSpPr>
          <p:spPr>
            <a:xfrm flipH="1" rot="-5400000">
              <a:off x="50874" y="-4510224"/>
              <a:ext cx="12403082" cy="13556181"/>
            </a:xfrm>
            <a:custGeom>
              <a:rect b="b" l="l" r="r" t="t"/>
              <a:pathLst>
                <a:path extrusionOk="0" h="37917" w="56874">
                  <a:moveTo>
                    <a:pt x="39760" y="1"/>
                  </a:moveTo>
                  <a:cubicBezTo>
                    <a:pt x="39797" y="856"/>
                    <a:pt x="40021" y="1706"/>
                    <a:pt x="40343" y="2428"/>
                  </a:cubicBezTo>
                  <a:cubicBezTo>
                    <a:pt x="41253" y="4551"/>
                    <a:pt x="43224" y="6292"/>
                    <a:pt x="42466" y="8797"/>
                  </a:cubicBezTo>
                  <a:cubicBezTo>
                    <a:pt x="42011" y="10387"/>
                    <a:pt x="40270" y="10387"/>
                    <a:pt x="39360" y="11376"/>
                  </a:cubicBezTo>
                  <a:cubicBezTo>
                    <a:pt x="36630" y="14330"/>
                    <a:pt x="40039" y="17897"/>
                    <a:pt x="41483" y="20779"/>
                  </a:cubicBezTo>
                  <a:cubicBezTo>
                    <a:pt x="42011" y="21840"/>
                    <a:pt x="41404" y="23126"/>
                    <a:pt x="40270" y="23278"/>
                  </a:cubicBezTo>
                  <a:cubicBezTo>
                    <a:pt x="38523" y="23430"/>
                    <a:pt x="36782" y="23053"/>
                    <a:pt x="35035" y="22520"/>
                  </a:cubicBezTo>
                  <a:cubicBezTo>
                    <a:pt x="32384" y="21610"/>
                    <a:pt x="29726" y="22975"/>
                    <a:pt x="27148" y="24036"/>
                  </a:cubicBezTo>
                  <a:cubicBezTo>
                    <a:pt x="24800" y="25025"/>
                    <a:pt x="22447" y="26693"/>
                    <a:pt x="19796" y="25856"/>
                  </a:cubicBezTo>
                  <a:cubicBezTo>
                    <a:pt x="18127" y="25328"/>
                    <a:pt x="16228" y="24643"/>
                    <a:pt x="15701" y="22750"/>
                  </a:cubicBezTo>
                  <a:cubicBezTo>
                    <a:pt x="14942" y="19717"/>
                    <a:pt x="17672" y="18352"/>
                    <a:pt x="19413" y="16532"/>
                  </a:cubicBezTo>
                  <a:cubicBezTo>
                    <a:pt x="20323" y="15695"/>
                    <a:pt x="21233" y="14633"/>
                    <a:pt x="20706" y="13347"/>
                  </a:cubicBezTo>
                  <a:cubicBezTo>
                    <a:pt x="20020" y="11448"/>
                    <a:pt x="17976" y="10314"/>
                    <a:pt x="17593" y="8191"/>
                  </a:cubicBezTo>
                  <a:cubicBezTo>
                    <a:pt x="17047" y="5103"/>
                    <a:pt x="18485" y="2397"/>
                    <a:pt x="20160" y="1"/>
                  </a:cubicBezTo>
                  <a:lnTo>
                    <a:pt x="1" y="1"/>
                  </a:lnTo>
                  <a:lnTo>
                    <a:pt x="1" y="37916"/>
                  </a:lnTo>
                  <a:lnTo>
                    <a:pt x="56874" y="37916"/>
                  </a:lnTo>
                  <a:lnTo>
                    <a:pt x="56874" y="1"/>
                  </a:lnTo>
                  <a:lnTo>
                    <a:pt x="397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440000" dist="19050">
                <a:schemeClr val="dk1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26"/>
          <p:cNvSpPr txBox="1"/>
          <p:nvPr>
            <p:ph type="title"/>
          </p:nvPr>
        </p:nvSpPr>
        <p:spPr>
          <a:xfrm>
            <a:off x="1682400" y="1987650"/>
            <a:ext cx="2529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1780650" y="2439150"/>
            <a:ext cx="2332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2" type="title"/>
          </p:nvPr>
        </p:nvSpPr>
        <p:spPr>
          <a:xfrm>
            <a:off x="5294326" y="1987650"/>
            <a:ext cx="2331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1" name="Google Shape;141;p26"/>
          <p:cNvSpPr txBox="1"/>
          <p:nvPr>
            <p:ph idx="3" type="subTitle"/>
          </p:nvPr>
        </p:nvSpPr>
        <p:spPr>
          <a:xfrm>
            <a:off x="5294326" y="2345575"/>
            <a:ext cx="2331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6"/>
          <p:cNvSpPr txBox="1"/>
          <p:nvPr>
            <p:ph idx="4" type="title"/>
          </p:nvPr>
        </p:nvSpPr>
        <p:spPr>
          <a:xfrm>
            <a:off x="1682400" y="3573450"/>
            <a:ext cx="2529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3" name="Google Shape;143;p26"/>
          <p:cNvSpPr txBox="1"/>
          <p:nvPr>
            <p:ph idx="5" type="subTitle"/>
          </p:nvPr>
        </p:nvSpPr>
        <p:spPr>
          <a:xfrm>
            <a:off x="1780650" y="4024950"/>
            <a:ext cx="2332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6" type="title"/>
          </p:nvPr>
        </p:nvSpPr>
        <p:spPr>
          <a:xfrm>
            <a:off x="5294326" y="3573450"/>
            <a:ext cx="2331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26"/>
          <p:cNvSpPr txBox="1"/>
          <p:nvPr>
            <p:ph idx="7" type="subTitle"/>
          </p:nvPr>
        </p:nvSpPr>
        <p:spPr>
          <a:xfrm>
            <a:off x="5294326" y="3931375"/>
            <a:ext cx="2331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8"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-2607075" y="0"/>
            <a:ext cx="11787913" cy="7289180"/>
          </a:xfrm>
          <a:custGeom>
            <a:rect b="b" l="l" r="r" t="t"/>
            <a:pathLst>
              <a:path extrusionOk="0" h="37923" w="56875">
                <a:moveTo>
                  <a:pt x="47089" y="1"/>
                </a:moveTo>
                <a:cubicBezTo>
                  <a:pt x="47501" y="2203"/>
                  <a:pt x="48654" y="4423"/>
                  <a:pt x="49861" y="6286"/>
                </a:cubicBezTo>
                <a:cubicBezTo>
                  <a:pt x="50941" y="7954"/>
                  <a:pt x="52421" y="9640"/>
                  <a:pt x="52148" y="11776"/>
                </a:cubicBezTo>
                <a:cubicBezTo>
                  <a:pt x="51869" y="13966"/>
                  <a:pt x="49582" y="15197"/>
                  <a:pt x="47944" y="16332"/>
                </a:cubicBezTo>
                <a:cubicBezTo>
                  <a:pt x="45621" y="17957"/>
                  <a:pt x="40749" y="18418"/>
                  <a:pt x="39281" y="20851"/>
                </a:cubicBezTo>
                <a:cubicBezTo>
                  <a:pt x="37692" y="23478"/>
                  <a:pt x="39572" y="27815"/>
                  <a:pt x="37571" y="30175"/>
                </a:cubicBezTo>
                <a:cubicBezTo>
                  <a:pt x="33184" y="35344"/>
                  <a:pt x="29108" y="28464"/>
                  <a:pt x="25092" y="24994"/>
                </a:cubicBezTo>
                <a:cubicBezTo>
                  <a:pt x="22811" y="23023"/>
                  <a:pt x="16926" y="26578"/>
                  <a:pt x="13851" y="23963"/>
                </a:cubicBezTo>
                <a:cubicBezTo>
                  <a:pt x="11770" y="22186"/>
                  <a:pt x="12122" y="20056"/>
                  <a:pt x="12898" y="17879"/>
                </a:cubicBezTo>
                <a:cubicBezTo>
                  <a:pt x="13796" y="15373"/>
                  <a:pt x="14827" y="14123"/>
                  <a:pt x="15786" y="11606"/>
                </a:cubicBezTo>
                <a:cubicBezTo>
                  <a:pt x="16665" y="9288"/>
                  <a:pt x="15173" y="7414"/>
                  <a:pt x="13656" y="5831"/>
                </a:cubicBezTo>
                <a:cubicBezTo>
                  <a:pt x="12935" y="5084"/>
                  <a:pt x="12170" y="4375"/>
                  <a:pt x="11545" y="3550"/>
                </a:cubicBezTo>
                <a:cubicBezTo>
                  <a:pt x="11375" y="3319"/>
                  <a:pt x="10205" y="2015"/>
                  <a:pt x="10205" y="7"/>
                </a:cubicBezTo>
                <a:lnTo>
                  <a:pt x="1" y="7"/>
                </a:lnTo>
                <a:lnTo>
                  <a:pt x="1" y="37922"/>
                </a:lnTo>
                <a:lnTo>
                  <a:pt x="56874" y="37922"/>
                </a:lnTo>
                <a:lnTo>
                  <a:pt x="56874" y="7"/>
                </a:lnTo>
                <a:cubicBezTo>
                  <a:pt x="56874" y="1"/>
                  <a:pt x="47089" y="1"/>
                  <a:pt x="47089" y="1"/>
                </a:cubicBezTo>
                <a:close/>
              </a:path>
            </a:pathLst>
          </a:custGeom>
          <a:solidFill>
            <a:srgbClr val="F0F0F2"/>
          </a:solidFill>
          <a:ln>
            <a:noFill/>
          </a:ln>
          <a:effectLst>
            <a:outerShdw blurRad="57150" rotWithShape="0" algn="bl" dist="19050">
              <a:schemeClr val="dk1">
                <a:alpha val="2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7"/>
          <p:cNvSpPr/>
          <p:nvPr/>
        </p:nvSpPr>
        <p:spPr>
          <a:xfrm flipH="1">
            <a:off x="-1020725" y="0"/>
            <a:ext cx="10317125" cy="6068900"/>
          </a:xfrm>
          <a:custGeom>
            <a:rect b="b" l="l" r="r" t="t"/>
            <a:pathLst>
              <a:path extrusionOk="0" h="37917" w="56875">
                <a:moveTo>
                  <a:pt x="53677" y="1"/>
                </a:moveTo>
                <a:cubicBezTo>
                  <a:pt x="54223" y="2670"/>
                  <a:pt x="54193" y="5285"/>
                  <a:pt x="53695" y="7966"/>
                </a:cubicBezTo>
                <a:cubicBezTo>
                  <a:pt x="53162" y="11224"/>
                  <a:pt x="51493" y="13881"/>
                  <a:pt x="50359" y="16914"/>
                </a:cubicBezTo>
                <a:cubicBezTo>
                  <a:pt x="49601" y="19037"/>
                  <a:pt x="50280" y="21160"/>
                  <a:pt x="50583" y="23284"/>
                </a:cubicBezTo>
                <a:cubicBezTo>
                  <a:pt x="50887" y="25631"/>
                  <a:pt x="50887" y="28058"/>
                  <a:pt x="49825" y="30030"/>
                </a:cubicBezTo>
                <a:cubicBezTo>
                  <a:pt x="47726" y="33633"/>
                  <a:pt x="41490" y="33864"/>
                  <a:pt x="37989" y="32753"/>
                </a:cubicBezTo>
                <a:cubicBezTo>
                  <a:pt x="35963" y="32110"/>
                  <a:pt x="32748" y="30272"/>
                  <a:pt x="30716" y="29538"/>
                </a:cubicBezTo>
                <a:cubicBezTo>
                  <a:pt x="28568" y="28762"/>
                  <a:pt x="25765" y="28932"/>
                  <a:pt x="23412" y="29805"/>
                </a:cubicBezTo>
                <a:cubicBezTo>
                  <a:pt x="19887" y="31116"/>
                  <a:pt x="17915" y="32086"/>
                  <a:pt x="14124" y="31965"/>
                </a:cubicBezTo>
                <a:cubicBezTo>
                  <a:pt x="11976" y="31892"/>
                  <a:pt x="9331" y="31516"/>
                  <a:pt x="7881" y="29745"/>
                </a:cubicBezTo>
                <a:cubicBezTo>
                  <a:pt x="5910" y="27330"/>
                  <a:pt x="6340" y="24236"/>
                  <a:pt x="7517" y="21585"/>
                </a:cubicBezTo>
                <a:cubicBezTo>
                  <a:pt x="8033" y="20408"/>
                  <a:pt x="8706" y="19322"/>
                  <a:pt x="9362" y="18224"/>
                </a:cubicBezTo>
                <a:cubicBezTo>
                  <a:pt x="10344" y="16477"/>
                  <a:pt x="10496" y="13826"/>
                  <a:pt x="9058" y="12006"/>
                </a:cubicBezTo>
                <a:cubicBezTo>
                  <a:pt x="8828" y="11703"/>
                  <a:pt x="8524" y="11400"/>
                  <a:pt x="8221" y="11096"/>
                </a:cubicBezTo>
                <a:cubicBezTo>
                  <a:pt x="6632" y="9731"/>
                  <a:pt x="4508" y="8742"/>
                  <a:pt x="4205" y="6468"/>
                </a:cubicBezTo>
                <a:cubicBezTo>
                  <a:pt x="3890" y="4114"/>
                  <a:pt x="4581" y="1827"/>
                  <a:pt x="5989" y="25"/>
                </a:cubicBezTo>
                <a:lnTo>
                  <a:pt x="1" y="1"/>
                </a:lnTo>
                <a:lnTo>
                  <a:pt x="1" y="37916"/>
                </a:lnTo>
                <a:lnTo>
                  <a:pt x="56874" y="37916"/>
                </a:lnTo>
                <a:lnTo>
                  <a:pt x="56874" y="1"/>
                </a:lnTo>
                <a:lnTo>
                  <a:pt x="536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440000" dist="19050">
              <a:schemeClr val="dk1">
                <a:alpha val="2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7"/>
          <p:cNvSpPr txBox="1"/>
          <p:nvPr>
            <p:ph type="title"/>
          </p:nvPr>
        </p:nvSpPr>
        <p:spPr>
          <a:xfrm>
            <a:off x="720000" y="19114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" name="Google Shape;151;p27"/>
          <p:cNvSpPr txBox="1"/>
          <p:nvPr>
            <p:ph idx="1" type="subTitle"/>
          </p:nvPr>
        </p:nvSpPr>
        <p:spPr>
          <a:xfrm>
            <a:off x="720000" y="2284728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7"/>
          <p:cNvSpPr txBox="1"/>
          <p:nvPr>
            <p:ph idx="2" type="title"/>
          </p:nvPr>
        </p:nvSpPr>
        <p:spPr>
          <a:xfrm>
            <a:off x="3419269" y="19114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3" name="Google Shape;153;p27"/>
          <p:cNvSpPr txBox="1"/>
          <p:nvPr>
            <p:ph idx="3" type="subTitle"/>
          </p:nvPr>
        </p:nvSpPr>
        <p:spPr>
          <a:xfrm>
            <a:off x="3419269" y="2284728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4" type="title"/>
          </p:nvPr>
        </p:nvSpPr>
        <p:spPr>
          <a:xfrm>
            <a:off x="720000" y="34972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5" name="Google Shape;155;p27"/>
          <p:cNvSpPr txBox="1"/>
          <p:nvPr>
            <p:ph idx="5" type="subTitle"/>
          </p:nvPr>
        </p:nvSpPr>
        <p:spPr>
          <a:xfrm>
            <a:off x="720000" y="3870528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7"/>
          <p:cNvSpPr txBox="1"/>
          <p:nvPr>
            <p:ph idx="6" type="title"/>
          </p:nvPr>
        </p:nvSpPr>
        <p:spPr>
          <a:xfrm>
            <a:off x="3419269" y="34972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7" name="Google Shape;157;p27"/>
          <p:cNvSpPr txBox="1"/>
          <p:nvPr>
            <p:ph idx="7" type="subTitle"/>
          </p:nvPr>
        </p:nvSpPr>
        <p:spPr>
          <a:xfrm>
            <a:off x="3419269" y="3870528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8" type="title"/>
          </p:nvPr>
        </p:nvSpPr>
        <p:spPr>
          <a:xfrm>
            <a:off x="6118545" y="19114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9" name="Google Shape;159;p27"/>
          <p:cNvSpPr txBox="1"/>
          <p:nvPr>
            <p:ph idx="9" type="subTitle"/>
          </p:nvPr>
        </p:nvSpPr>
        <p:spPr>
          <a:xfrm>
            <a:off x="6118545" y="2284728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7"/>
          <p:cNvSpPr txBox="1"/>
          <p:nvPr>
            <p:ph idx="13" type="title"/>
          </p:nvPr>
        </p:nvSpPr>
        <p:spPr>
          <a:xfrm>
            <a:off x="6118545" y="34972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14" type="subTitle"/>
          </p:nvPr>
        </p:nvSpPr>
        <p:spPr>
          <a:xfrm>
            <a:off x="6118545" y="3870528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15" type="title"/>
          </p:nvPr>
        </p:nvSpPr>
        <p:spPr>
          <a:xfrm>
            <a:off x="583750" y="539500"/>
            <a:ext cx="797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hasCustomPrompt="1" type="title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28"/>
          <p:cNvSpPr txBox="1"/>
          <p:nvPr>
            <p:ph idx="1" type="subTitle"/>
          </p:nvPr>
        </p:nvSpPr>
        <p:spPr>
          <a:xfrm>
            <a:off x="1284000" y="1246025"/>
            <a:ext cx="657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6" name="Google Shape;166;p28"/>
          <p:cNvSpPr txBox="1"/>
          <p:nvPr>
            <p:ph hasCustomPrompt="1" idx="2" type="title"/>
          </p:nvPr>
        </p:nvSpPr>
        <p:spPr>
          <a:xfrm>
            <a:off x="1284000" y="1996138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28"/>
          <p:cNvSpPr txBox="1"/>
          <p:nvPr>
            <p:ph idx="3" type="subTitle"/>
          </p:nvPr>
        </p:nvSpPr>
        <p:spPr>
          <a:xfrm>
            <a:off x="1284000" y="2702163"/>
            <a:ext cx="657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8" name="Google Shape;168;p28"/>
          <p:cNvSpPr txBox="1"/>
          <p:nvPr>
            <p:ph hasCustomPrompt="1" idx="4" type="title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28"/>
          <p:cNvSpPr txBox="1"/>
          <p:nvPr>
            <p:ph idx="5" type="subTitle"/>
          </p:nvPr>
        </p:nvSpPr>
        <p:spPr>
          <a:xfrm>
            <a:off x="1284000" y="4158313"/>
            <a:ext cx="657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9"/>
          <p:cNvGrpSpPr/>
          <p:nvPr/>
        </p:nvGrpSpPr>
        <p:grpSpPr>
          <a:xfrm>
            <a:off x="-1021767" y="-917350"/>
            <a:ext cx="11339657" cy="7281775"/>
            <a:chOff x="-1021763" y="-273369"/>
            <a:chExt cx="11339657" cy="6129440"/>
          </a:xfrm>
        </p:grpSpPr>
        <p:sp>
          <p:nvSpPr>
            <p:cNvPr id="172" name="Google Shape;172;p29"/>
            <p:cNvSpPr/>
            <p:nvPr/>
          </p:nvSpPr>
          <p:spPr>
            <a:xfrm flipH="1" rot="5400000">
              <a:off x="-1456800" y="207190"/>
              <a:ext cx="6083919" cy="5213844"/>
            </a:xfrm>
            <a:custGeom>
              <a:rect b="b" l="l" r="r" t="t"/>
              <a:pathLst>
                <a:path extrusionOk="0" h="37923" w="56875">
                  <a:moveTo>
                    <a:pt x="47089" y="1"/>
                  </a:moveTo>
                  <a:cubicBezTo>
                    <a:pt x="47501" y="2203"/>
                    <a:pt x="48654" y="4423"/>
                    <a:pt x="49861" y="6286"/>
                  </a:cubicBezTo>
                  <a:cubicBezTo>
                    <a:pt x="50941" y="7954"/>
                    <a:pt x="52421" y="9640"/>
                    <a:pt x="52148" y="11776"/>
                  </a:cubicBezTo>
                  <a:cubicBezTo>
                    <a:pt x="51869" y="13966"/>
                    <a:pt x="49582" y="15197"/>
                    <a:pt x="47944" y="16332"/>
                  </a:cubicBezTo>
                  <a:cubicBezTo>
                    <a:pt x="45621" y="17957"/>
                    <a:pt x="40749" y="18418"/>
                    <a:pt x="39281" y="20851"/>
                  </a:cubicBezTo>
                  <a:cubicBezTo>
                    <a:pt x="37692" y="23478"/>
                    <a:pt x="39572" y="27815"/>
                    <a:pt x="37571" y="30175"/>
                  </a:cubicBezTo>
                  <a:cubicBezTo>
                    <a:pt x="33184" y="35344"/>
                    <a:pt x="29108" y="28464"/>
                    <a:pt x="25092" y="24994"/>
                  </a:cubicBezTo>
                  <a:cubicBezTo>
                    <a:pt x="22811" y="23023"/>
                    <a:pt x="16926" y="26578"/>
                    <a:pt x="13851" y="23963"/>
                  </a:cubicBezTo>
                  <a:cubicBezTo>
                    <a:pt x="11770" y="22186"/>
                    <a:pt x="12122" y="20056"/>
                    <a:pt x="12898" y="17879"/>
                  </a:cubicBezTo>
                  <a:cubicBezTo>
                    <a:pt x="13796" y="15373"/>
                    <a:pt x="14827" y="14123"/>
                    <a:pt x="15786" y="11606"/>
                  </a:cubicBezTo>
                  <a:cubicBezTo>
                    <a:pt x="16665" y="9288"/>
                    <a:pt x="15173" y="7414"/>
                    <a:pt x="13656" y="5831"/>
                  </a:cubicBezTo>
                  <a:cubicBezTo>
                    <a:pt x="12935" y="5084"/>
                    <a:pt x="12170" y="4375"/>
                    <a:pt x="11545" y="3550"/>
                  </a:cubicBezTo>
                  <a:cubicBezTo>
                    <a:pt x="11375" y="3319"/>
                    <a:pt x="10205" y="2015"/>
                    <a:pt x="10205" y="7"/>
                  </a:cubicBezTo>
                  <a:lnTo>
                    <a:pt x="1" y="7"/>
                  </a:lnTo>
                  <a:lnTo>
                    <a:pt x="1" y="37922"/>
                  </a:lnTo>
                  <a:lnTo>
                    <a:pt x="56874" y="37922"/>
                  </a:lnTo>
                  <a:lnTo>
                    <a:pt x="56874" y="7"/>
                  </a:lnTo>
                  <a:cubicBezTo>
                    <a:pt x="56874" y="1"/>
                    <a:pt x="47089" y="1"/>
                    <a:pt x="47089" y="1"/>
                  </a:cubicBezTo>
                  <a:close/>
                </a:path>
              </a:pathLst>
            </a:custGeom>
            <a:solidFill>
              <a:srgbClr val="F0F0F2"/>
            </a:solidFill>
            <a:ln>
              <a:noFill/>
            </a:ln>
            <a:effectLst>
              <a:outerShdw blurRad="57150" rotWithShape="0" algn="bl" dist="19050">
                <a:schemeClr val="dk1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9"/>
            <p:cNvSpPr/>
            <p:nvPr/>
          </p:nvSpPr>
          <p:spPr>
            <a:xfrm rot="5400000">
              <a:off x="-822892" y="64546"/>
              <a:ext cx="5179038" cy="4967696"/>
            </a:xfrm>
            <a:custGeom>
              <a:rect b="b" l="l" r="r" t="t"/>
              <a:pathLst>
                <a:path extrusionOk="0" h="37917" w="56875">
                  <a:moveTo>
                    <a:pt x="53677" y="1"/>
                  </a:moveTo>
                  <a:cubicBezTo>
                    <a:pt x="54223" y="2670"/>
                    <a:pt x="54193" y="5285"/>
                    <a:pt x="53695" y="7966"/>
                  </a:cubicBezTo>
                  <a:cubicBezTo>
                    <a:pt x="53162" y="11224"/>
                    <a:pt x="51493" y="13881"/>
                    <a:pt x="50359" y="16914"/>
                  </a:cubicBezTo>
                  <a:cubicBezTo>
                    <a:pt x="49601" y="19037"/>
                    <a:pt x="50280" y="21160"/>
                    <a:pt x="50583" y="23284"/>
                  </a:cubicBezTo>
                  <a:cubicBezTo>
                    <a:pt x="50887" y="25631"/>
                    <a:pt x="50887" y="28058"/>
                    <a:pt x="49825" y="30030"/>
                  </a:cubicBezTo>
                  <a:cubicBezTo>
                    <a:pt x="47726" y="33633"/>
                    <a:pt x="41490" y="33864"/>
                    <a:pt x="37989" y="32753"/>
                  </a:cubicBezTo>
                  <a:cubicBezTo>
                    <a:pt x="35963" y="32110"/>
                    <a:pt x="32748" y="30272"/>
                    <a:pt x="30716" y="29538"/>
                  </a:cubicBezTo>
                  <a:cubicBezTo>
                    <a:pt x="28568" y="28762"/>
                    <a:pt x="25765" y="28932"/>
                    <a:pt x="23412" y="29805"/>
                  </a:cubicBezTo>
                  <a:cubicBezTo>
                    <a:pt x="19887" y="31116"/>
                    <a:pt x="17915" y="32086"/>
                    <a:pt x="14124" y="31965"/>
                  </a:cubicBezTo>
                  <a:cubicBezTo>
                    <a:pt x="11976" y="31892"/>
                    <a:pt x="9331" y="31516"/>
                    <a:pt x="7881" y="29745"/>
                  </a:cubicBezTo>
                  <a:cubicBezTo>
                    <a:pt x="5910" y="27330"/>
                    <a:pt x="6340" y="24236"/>
                    <a:pt x="7517" y="21585"/>
                  </a:cubicBezTo>
                  <a:cubicBezTo>
                    <a:pt x="8033" y="20408"/>
                    <a:pt x="8706" y="19322"/>
                    <a:pt x="9362" y="18224"/>
                  </a:cubicBezTo>
                  <a:cubicBezTo>
                    <a:pt x="10344" y="16477"/>
                    <a:pt x="10496" y="13826"/>
                    <a:pt x="9058" y="12006"/>
                  </a:cubicBezTo>
                  <a:cubicBezTo>
                    <a:pt x="8828" y="11703"/>
                    <a:pt x="8524" y="11400"/>
                    <a:pt x="8221" y="11096"/>
                  </a:cubicBezTo>
                  <a:cubicBezTo>
                    <a:pt x="6632" y="9731"/>
                    <a:pt x="4508" y="8742"/>
                    <a:pt x="4205" y="6468"/>
                  </a:cubicBezTo>
                  <a:cubicBezTo>
                    <a:pt x="3890" y="4114"/>
                    <a:pt x="4581" y="1827"/>
                    <a:pt x="5989" y="25"/>
                  </a:cubicBezTo>
                  <a:lnTo>
                    <a:pt x="1" y="1"/>
                  </a:lnTo>
                  <a:lnTo>
                    <a:pt x="1" y="37916"/>
                  </a:lnTo>
                  <a:lnTo>
                    <a:pt x="56874" y="37916"/>
                  </a:lnTo>
                  <a:lnTo>
                    <a:pt x="56874" y="1"/>
                  </a:lnTo>
                  <a:lnTo>
                    <a:pt x="536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440000" dist="19050">
                <a:schemeClr val="dk1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9"/>
            <p:cNvSpPr/>
            <p:nvPr/>
          </p:nvSpPr>
          <p:spPr>
            <a:xfrm flipH="1" rot="-5400000">
              <a:off x="4205878" y="-301466"/>
              <a:ext cx="6083919" cy="6140113"/>
            </a:xfrm>
            <a:custGeom>
              <a:rect b="b" l="l" r="r" t="t"/>
              <a:pathLst>
                <a:path extrusionOk="0" h="37923" w="56875">
                  <a:moveTo>
                    <a:pt x="47089" y="1"/>
                  </a:moveTo>
                  <a:cubicBezTo>
                    <a:pt x="47501" y="2203"/>
                    <a:pt x="48654" y="4423"/>
                    <a:pt x="49861" y="6286"/>
                  </a:cubicBezTo>
                  <a:cubicBezTo>
                    <a:pt x="50941" y="7954"/>
                    <a:pt x="52421" y="9640"/>
                    <a:pt x="52148" y="11776"/>
                  </a:cubicBezTo>
                  <a:cubicBezTo>
                    <a:pt x="51869" y="13966"/>
                    <a:pt x="49582" y="15197"/>
                    <a:pt x="47944" y="16332"/>
                  </a:cubicBezTo>
                  <a:cubicBezTo>
                    <a:pt x="45621" y="17957"/>
                    <a:pt x="40749" y="18418"/>
                    <a:pt x="39281" y="20851"/>
                  </a:cubicBezTo>
                  <a:cubicBezTo>
                    <a:pt x="37692" y="23478"/>
                    <a:pt x="39572" y="27815"/>
                    <a:pt x="37571" y="30175"/>
                  </a:cubicBezTo>
                  <a:cubicBezTo>
                    <a:pt x="33184" y="35344"/>
                    <a:pt x="29108" y="28464"/>
                    <a:pt x="25092" y="24994"/>
                  </a:cubicBezTo>
                  <a:cubicBezTo>
                    <a:pt x="22811" y="23023"/>
                    <a:pt x="16926" y="26578"/>
                    <a:pt x="13851" y="23963"/>
                  </a:cubicBezTo>
                  <a:cubicBezTo>
                    <a:pt x="11770" y="22186"/>
                    <a:pt x="12122" y="20056"/>
                    <a:pt x="12898" y="17879"/>
                  </a:cubicBezTo>
                  <a:cubicBezTo>
                    <a:pt x="13796" y="15373"/>
                    <a:pt x="14827" y="14123"/>
                    <a:pt x="15786" y="11606"/>
                  </a:cubicBezTo>
                  <a:cubicBezTo>
                    <a:pt x="16665" y="9288"/>
                    <a:pt x="15173" y="7414"/>
                    <a:pt x="13656" y="5831"/>
                  </a:cubicBezTo>
                  <a:cubicBezTo>
                    <a:pt x="12935" y="5084"/>
                    <a:pt x="12170" y="4375"/>
                    <a:pt x="11545" y="3550"/>
                  </a:cubicBezTo>
                  <a:cubicBezTo>
                    <a:pt x="11375" y="3319"/>
                    <a:pt x="10205" y="2015"/>
                    <a:pt x="10205" y="7"/>
                  </a:cubicBezTo>
                  <a:lnTo>
                    <a:pt x="1" y="7"/>
                  </a:lnTo>
                  <a:lnTo>
                    <a:pt x="1" y="37922"/>
                  </a:lnTo>
                  <a:lnTo>
                    <a:pt x="56874" y="37922"/>
                  </a:lnTo>
                  <a:lnTo>
                    <a:pt x="56874" y="7"/>
                  </a:lnTo>
                  <a:cubicBezTo>
                    <a:pt x="56874" y="1"/>
                    <a:pt x="47089" y="1"/>
                    <a:pt x="47089" y="1"/>
                  </a:cubicBezTo>
                  <a:close/>
                </a:path>
              </a:pathLst>
            </a:custGeom>
            <a:solidFill>
              <a:srgbClr val="F0F0F2"/>
            </a:solidFill>
            <a:ln>
              <a:noFill/>
            </a:ln>
            <a:effectLst>
              <a:outerShdw blurRad="57150" rotWithShape="0" algn="bl" dist="19050">
                <a:schemeClr val="dk1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9"/>
            <p:cNvSpPr/>
            <p:nvPr/>
          </p:nvSpPr>
          <p:spPr>
            <a:xfrm flipH="1" rot="-5400000">
              <a:off x="4039121" y="56754"/>
              <a:ext cx="5237903" cy="4967696"/>
            </a:xfrm>
            <a:custGeom>
              <a:rect b="b" l="l" r="r" t="t"/>
              <a:pathLst>
                <a:path extrusionOk="0" h="37917" w="56875">
                  <a:moveTo>
                    <a:pt x="53677" y="1"/>
                  </a:moveTo>
                  <a:cubicBezTo>
                    <a:pt x="54223" y="2670"/>
                    <a:pt x="54193" y="5285"/>
                    <a:pt x="53695" y="7966"/>
                  </a:cubicBezTo>
                  <a:cubicBezTo>
                    <a:pt x="53162" y="11224"/>
                    <a:pt x="51493" y="13881"/>
                    <a:pt x="50359" y="16914"/>
                  </a:cubicBezTo>
                  <a:cubicBezTo>
                    <a:pt x="49601" y="19037"/>
                    <a:pt x="50280" y="21160"/>
                    <a:pt x="50583" y="23284"/>
                  </a:cubicBezTo>
                  <a:cubicBezTo>
                    <a:pt x="50887" y="25631"/>
                    <a:pt x="50887" y="28058"/>
                    <a:pt x="49825" y="30030"/>
                  </a:cubicBezTo>
                  <a:cubicBezTo>
                    <a:pt x="47726" y="33633"/>
                    <a:pt x="41490" y="33864"/>
                    <a:pt x="37989" y="32753"/>
                  </a:cubicBezTo>
                  <a:cubicBezTo>
                    <a:pt x="35963" y="32110"/>
                    <a:pt x="32748" y="30272"/>
                    <a:pt x="30716" y="29538"/>
                  </a:cubicBezTo>
                  <a:cubicBezTo>
                    <a:pt x="28568" y="28762"/>
                    <a:pt x="25765" y="28932"/>
                    <a:pt x="23412" y="29805"/>
                  </a:cubicBezTo>
                  <a:cubicBezTo>
                    <a:pt x="19887" y="31116"/>
                    <a:pt x="17915" y="32086"/>
                    <a:pt x="14124" y="31965"/>
                  </a:cubicBezTo>
                  <a:cubicBezTo>
                    <a:pt x="11976" y="31892"/>
                    <a:pt x="9331" y="31516"/>
                    <a:pt x="7881" y="29745"/>
                  </a:cubicBezTo>
                  <a:cubicBezTo>
                    <a:pt x="5910" y="27330"/>
                    <a:pt x="6340" y="24236"/>
                    <a:pt x="7517" y="21585"/>
                  </a:cubicBezTo>
                  <a:cubicBezTo>
                    <a:pt x="8033" y="20408"/>
                    <a:pt x="8706" y="19322"/>
                    <a:pt x="9362" y="18224"/>
                  </a:cubicBezTo>
                  <a:cubicBezTo>
                    <a:pt x="10344" y="16477"/>
                    <a:pt x="10496" y="13826"/>
                    <a:pt x="9058" y="12006"/>
                  </a:cubicBezTo>
                  <a:cubicBezTo>
                    <a:pt x="8828" y="11703"/>
                    <a:pt x="8524" y="11400"/>
                    <a:pt x="8221" y="11096"/>
                  </a:cubicBezTo>
                  <a:cubicBezTo>
                    <a:pt x="6632" y="9731"/>
                    <a:pt x="4508" y="8742"/>
                    <a:pt x="4205" y="6468"/>
                  </a:cubicBezTo>
                  <a:cubicBezTo>
                    <a:pt x="3890" y="4114"/>
                    <a:pt x="4581" y="1827"/>
                    <a:pt x="5989" y="25"/>
                  </a:cubicBezTo>
                  <a:lnTo>
                    <a:pt x="1" y="1"/>
                  </a:lnTo>
                  <a:lnTo>
                    <a:pt x="1" y="37916"/>
                  </a:lnTo>
                  <a:lnTo>
                    <a:pt x="56874" y="37916"/>
                  </a:lnTo>
                  <a:lnTo>
                    <a:pt x="56874" y="1"/>
                  </a:lnTo>
                  <a:lnTo>
                    <a:pt x="536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440000" dist="19050">
                <a:schemeClr val="dk1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29"/>
          <p:cNvSpPr txBox="1"/>
          <p:nvPr/>
        </p:nvSpPr>
        <p:spPr>
          <a:xfrm>
            <a:off x="2103750" y="3610925"/>
            <a:ext cx="49365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</a:t>
            </a: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</a:t>
            </a: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infographics &amp; images </a:t>
            </a: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29"/>
          <p:cNvSpPr txBox="1"/>
          <p:nvPr>
            <p:ph idx="1" type="subTitle"/>
          </p:nvPr>
        </p:nvSpPr>
        <p:spPr>
          <a:xfrm>
            <a:off x="4605775" y="1521250"/>
            <a:ext cx="3092400" cy="15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8" name="Google Shape;178;p29"/>
          <p:cNvSpPr txBox="1"/>
          <p:nvPr>
            <p:ph type="ctrTitle"/>
          </p:nvPr>
        </p:nvSpPr>
        <p:spPr>
          <a:xfrm>
            <a:off x="1039375" y="1417575"/>
            <a:ext cx="3414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/>
          <p:nvPr/>
        </p:nvSpPr>
        <p:spPr>
          <a:xfrm flipH="1">
            <a:off x="-1464755" y="0"/>
            <a:ext cx="12923280" cy="7260832"/>
          </a:xfrm>
          <a:custGeom>
            <a:rect b="b" l="l" r="r" t="t"/>
            <a:pathLst>
              <a:path extrusionOk="0" h="37923" w="56875">
                <a:moveTo>
                  <a:pt x="47089" y="1"/>
                </a:moveTo>
                <a:cubicBezTo>
                  <a:pt x="47501" y="2203"/>
                  <a:pt x="48654" y="4423"/>
                  <a:pt x="49861" y="6286"/>
                </a:cubicBezTo>
                <a:cubicBezTo>
                  <a:pt x="50941" y="7954"/>
                  <a:pt x="52421" y="9640"/>
                  <a:pt x="52148" y="11776"/>
                </a:cubicBezTo>
                <a:cubicBezTo>
                  <a:pt x="51869" y="13966"/>
                  <a:pt x="49582" y="15197"/>
                  <a:pt x="47944" y="16332"/>
                </a:cubicBezTo>
                <a:cubicBezTo>
                  <a:pt x="45621" y="17957"/>
                  <a:pt x="40749" y="18418"/>
                  <a:pt x="39281" y="20851"/>
                </a:cubicBezTo>
                <a:cubicBezTo>
                  <a:pt x="37692" y="23478"/>
                  <a:pt x="39572" y="27815"/>
                  <a:pt x="37571" y="30175"/>
                </a:cubicBezTo>
                <a:cubicBezTo>
                  <a:pt x="33184" y="35344"/>
                  <a:pt x="29108" y="28464"/>
                  <a:pt x="25092" y="24994"/>
                </a:cubicBezTo>
                <a:cubicBezTo>
                  <a:pt x="22811" y="23023"/>
                  <a:pt x="16926" y="26578"/>
                  <a:pt x="13851" y="23963"/>
                </a:cubicBezTo>
                <a:cubicBezTo>
                  <a:pt x="11770" y="22186"/>
                  <a:pt x="12122" y="20056"/>
                  <a:pt x="12898" y="17879"/>
                </a:cubicBezTo>
                <a:cubicBezTo>
                  <a:pt x="13796" y="15373"/>
                  <a:pt x="14827" y="14123"/>
                  <a:pt x="15786" y="11606"/>
                </a:cubicBezTo>
                <a:cubicBezTo>
                  <a:pt x="16665" y="9288"/>
                  <a:pt x="15173" y="7414"/>
                  <a:pt x="13656" y="5831"/>
                </a:cubicBezTo>
                <a:cubicBezTo>
                  <a:pt x="12935" y="5084"/>
                  <a:pt x="12170" y="4375"/>
                  <a:pt x="11545" y="3550"/>
                </a:cubicBezTo>
                <a:cubicBezTo>
                  <a:pt x="11375" y="3319"/>
                  <a:pt x="10205" y="2015"/>
                  <a:pt x="10205" y="7"/>
                </a:cubicBezTo>
                <a:lnTo>
                  <a:pt x="1" y="7"/>
                </a:lnTo>
                <a:lnTo>
                  <a:pt x="1" y="37922"/>
                </a:lnTo>
                <a:lnTo>
                  <a:pt x="56874" y="37922"/>
                </a:lnTo>
                <a:lnTo>
                  <a:pt x="56874" y="7"/>
                </a:lnTo>
                <a:cubicBezTo>
                  <a:pt x="56874" y="1"/>
                  <a:pt x="47089" y="1"/>
                  <a:pt x="47089" y="1"/>
                </a:cubicBezTo>
                <a:close/>
              </a:path>
            </a:pathLst>
          </a:custGeom>
          <a:solidFill>
            <a:srgbClr val="F0F0F2"/>
          </a:solidFill>
          <a:ln>
            <a:noFill/>
          </a:ln>
          <a:effectLst>
            <a:outerShdw blurRad="57150" rotWithShape="0" algn="bl" dist="19050">
              <a:schemeClr val="dk1">
                <a:alpha val="2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0"/>
          <p:cNvSpPr/>
          <p:nvPr/>
        </p:nvSpPr>
        <p:spPr>
          <a:xfrm>
            <a:off x="-779800" y="0"/>
            <a:ext cx="10166122" cy="6274410"/>
          </a:xfrm>
          <a:custGeom>
            <a:rect b="b" l="l" r="r" t="t"/>
            <a:pathLst>
              <a:path extrusionOk="0" h="37917" w="56875">
                <a:moveTo>
                  <a:pt x="53677" y="1"/>
                </a:moveTo>
                <a:cubicBezTo>
                  <a:pt x="54223" y="2670"/>
                  <a:pt x="54193" y="5285"/>
                  <a:pt x="53695" y="7966"/>
                </a:cubicBezTo>
                <a:cubicBezTo>
                  <a:pt x="53162" y="11224"/>
                  <a:pt x="51493" y="13881"/>
                  <a:pt x="50359" y="16914"/>
                </a:cubicBezTo>
                <a:cubicBezTo>
                  <a:pt x="49601" y="19037"/>
                  <a:pt x="50280" y="21160"/>
                  <a:pt x="50583" y="23284"/>
                </a:cubicBezTo>
                <a:cubicBezTo>
                  <a:pt x="50887" y="25631"/>
                  <a:pt x="50887" y="28058"/>
                  <a:pt x="49825" y="30030"/>
                </a:cubicBezTo>
                <a:cubicBezTo>
                  <a:pt x="47726" y="33633"/>
                  <a:pt x="41490" y="33864"/>
                  <a:pt x="37989" y="32753"/>
                </a:cubicBezTo>
                <a:cubicBezTo>
                  <a:pt x="35963" y="32110"/>
                  <a:pt x="32748" y="30272"/>
                  <a:pt x="30716" y="29538"/>
                </a:cubicBezTo>
                <a:cubicBezTo>
                  <a:pt x="28568" y="28762"/>
                  <a:pt x="25765" y="28932"/>
                  <a:pt x="23412" y="29805"/>
                </a:cubicBezTo>
                <a:cubicBezTo>
                  <a:pt x="19887" y="31116"/>
                  <a:pt x="17915" y="32086"/>
                  <a:pt x="14124" y="31965"/>
                </a:cubicBezTo>
                <a:cubicBezTo>
                  <a:pt x="11976" y="31892"/>
                  <a:pt x="9331" y="31516"/>
                  <a:pt x="7881" y="29745"/>
                </a:cubicBezTo>
                <a:cubicBezTo>
                  <a:pt x="5910" y="27330"/>
                  <a:pt x="6340" y="24236"/>
                  <a:pt x="7517" y="21585"/>
                </a:cubicBezTo>
                <a:cubicBezTo>
                  <a:pt x="8033" y="20408"/>
                  <a:pt x="8706" y="19322"/>
                  <a:pt x="9362" y="18224"/>
                </a:cubicBezTo>
                <a:cubicBezTo>
                  <a:pt x="10344" y="16477"/>
                  <a:pt x="10496" y="13826"/>
                  <a:pt x="9058" y="12006"/>
                </a:cubicBezTo>
                <a:cubicBezTo>
                  <a:pt x="8828" y="11703"/>
                  <a:pt x="8524" y="11400"/>
                  <a:pt x="8221" y="11096"/>
                </a:cubicBezTo>
                <a:cubicBezTo>
                  <a:pt x="6632" y="9731"/>
                  <a:pt x="4508" y="8742"/>
                  <a:pt x="4205" y="6468"/>
                </a:cubicBezTo>
                <a:cubicBezTo>
                  <a:pt x="3890" y="4114"/>
                  <a:pt x="4581" y="1827"/>
                  <a:pt x="5989" y="25"/>
                </a:cubicBezTo>
                <a:lnTo>
                  <a:pt x="1" y="1"/>
                </a:lnTo>
                <a:lnTo>
                  <a:pt x="1" y="37916"/>
                </a:lnTo>
                <a:lnTo>
                  <a:pt x="56874" y="37916"/>
                </a:lnTo>
                <a:lnTo>
                  <a:pt x="56874" y="1"/>
                </a:lnTo>
                <a:lnTo>
                  <a:pt x="53677" y="1"/>
                </a:lnTo>
                <a:close/>
              </a:path>
            </a:pathLst>
          </a:custGeom>
          <a:solidFill>
            <a:srgbClr val="F3F2F5"/>
          </a:solidFill>
          <a:ln>
            <a:noFill/>
          </a:ln>
          <a:effectLst>
            <a:outerShdw blurRad="57150" rotWithShape="0" algn="bl" dir="1440000" dist="19050">
              <a:schemeClr val="dk1">
                <a:alpha val="2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SECTION_TITLE_AND_DESCRIPTION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31"/>
          <p:cNvGrpSpPr/>
          <p:nvPr/>
        </p:nvGrpSpPr>
        <p:grpSpPr>
          <a:xfrm>
            <a:off x="-1614927" y="-535800"/>
            <a:ext cx="12544777" cy="7260832"/>
            <a:chOff x="-1614927" y="-535800"/>
            <a:chExt cx="12544777" cy="7260832"/>
          </a:xfrm>
        </p:grpSpPr>
        <p:sp>
          <p:nvSpPr>
            <p:cNvPr id="184" name="Google Shape;184;p31"/>
            <p:cNvSpPr/>
            <p:nvPr/>
          </p:nvSpPr>
          <p:spPr>
            <a:xfrm flipH="1">
              <a:off x="-1614927" y="-535800"/>
              <a:ext cx="12544777" cy="7260832"/>
            </a:xfrm>
            <a:custGeom>
              <a:rect b="b" l="l" r="r" t="t"/>
              <a:pathLst>
                <a:path extrusionOk="0" h="37923" w="56875">
                  <a:moveTo>
                    <a:pt x="47089" y="1"/>
                  </a:moveTo>
                  <a:cubicBezTo>
                    <a:pt x="47501" y="2203"/>
                    <a:pt x="48654" y="4423"/>
                    <a:pt x="49861" y="6286"/>
                  </a:cubicBezTo>
                  <a:cubicBezTo>
                    <a:pt x="50941" y="7954"/>
                    <a:pt x="52421" y="9640"/>
                    <a:pt x="52148" y="11776"/>
                  </a:cubicBezTo>
                  <a:cubicBezTo>
                    <a:pt x="51869" y="13966"/>
                    <a:pt x="49582" y="15197"/>
                    <a:pt x="47944" y="16332"/>
                  </a:cubicBezTo>
                  <a:cubicBezTo>
                    <a:pt x="45621" y="17957"/>
                    <a:pt x="40749" y="18418"/>
                    <a:pt x="39281" y="20851"/>
                  </a:cubicBezTo>
                  <a:cubicBezTo>
                    <a:pt x="37692" y="23478"/>
                    <a:pt x="39572" y="27815"/>
                    <a:pt x="37571" y="30175"/>
                  </a:cubicBezTo>
                  <a:cubicBezTo>
                    <a:pt x="33184" y="35344"/>
                    <a:pt x="29108" y="28464"/>
                    <a:pt x="25092" y="24994"/>
                  </a:cubicBezTo>
                  <a:cubicBezTo>
                    <a:pt x="22811" y="23023"/>
                    <a:pt x="16926" y="26578"/>
                    <a:pt x="13851" y="23963"/>
                  </a:cubicBezTo>
                  <a:cubicBezTo>
                    <a:pt x="11770" y="22186"/>
                    <a:pt x="12122" y="20056"/>
                    <a:pt x="12898" y="17879"/>
                  </a:cubicBezTo>
                  <a:cubicBezTo>
                    <a:pt x="13796" y="15373"/>
                    <a:pt x="14827" y="14123"/>
                    <a:pt x="15786" y="11606"/>
                  </a:cubicBezTo>
                  <a:cubicBezTo>
                    <a:pt x="16665" y="9288"/>
                    <a:pt x="15173" y="7414"/>
                    <a:pt x="13656" y="5831"/>
                  </a:cubicBezTo>
                  <a:cubicBezTo>
                    <a:pt x="12935" y="5084"/>
                    <a:pt x="12170" y="4375"/>
                    <a:pt x="11545" y="3550"/>
                  </a:cubicBezTo>
                  <a:cubicBezTo>
                    <a:pt x="11375" y="3319"/>
                    <a:pt x="10205" y="2015"/>
                    <a:pt x="10205" y="7"/>
                  </a:cubicBezTo>
                  <a:lnTo>
                    <a:pt x="1" y="7"/>
                  </a:lnTo>
                  <a:lnTo>
                    <a:pt x="1" y="37922"/>
                  </a:lnTo>
                  <a:lnTo>
                    <a:pt x="56874" y="37922"/>
                  </a:lnTo>
                  <a:lnTo>
                    <a:pt x="56874" y="7"/>
                  </a:lnTo>
                  <a:cubicBezTo>
                    <a:pt x="56874" y="1"/>
                    <a:pt x="47089" y="1"/>
                    <a:pt x="47089" y="1"/>
                  </a:cubicBezTo>
                  <a:close/>
                </a:path>
              </a:pathLst>
            </a:custGeom>
            <a:solidFill>
              <a:srgbClr val="F0F0F2"/>
            </a:solidFill>
            <a:ln>
              <a:noFill/>
            </a:ln>
            <a:effectLst>
              <a:outerShdw blurRad="57150" rotWithShape="0" algn="bl" dist="19050">
                <a:schemeClr val="dk1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1"/>
            <p:cNvSpPr/>
            <p:nvPr/>
          </p:nvSpPr>
          <p:spPr>
            <a:xfrm flipH="1">
              <a:off x="-49215" y="-535800"/>
              <a:ext cx="10271341" cy="6274410"/>
            </a:xfrm>
            <a:custGeom>
              <a:rect b="b" l="l" r="r" t="t"/>
              <a:pathLst>
                <a:path extrusionOk="0" h="37917" w="56875">
                  <a:moveTo>
                    <a:pt x="53677" y="1"/>
                  </a:moveTo>
                  <a:cubicBezTo>
                    <a:pt x="54223" y="2670"/>
                    <a:pt x="54193" y="5285"/>
                    <a:pt x="53695" y="7966"/>
                  </a:cubicBezTo>
                  <a:cubicBezTo>
                    <a:pt x="53162" y="11224"/>
                    <a:pt x="51493" y="13881"/>
                    <a:pt x="50359" y="16914"/>
                  </a:cubicBezTo>
                  <a:cubicBezTo>
                    <a:pt x="49601" y="19037"/>
                    <a:pt x="50280" y="21160"/>
                    <a:pt x="50583" y="23284"/>
                  </a:cubicBezTo>
                  <a:cubicBezTo>
                    <a:pt x="50887" y="25631"/>
                    <a:pt x="50887" y="28058"/>
                    <a:pt x="49825" y="30030"/>
                  </a:cubicBezTo>
                  <a:cubicBezTo>
                    <a:pt x="47726" y="33633"/>
                    <a:pt x="41490" y="33864"/>
                    <a:pt x="37989" y="32753"/>
                  </a:cubicBezTo>
                  <a:cubicBezTo>
                    <a:pt x="35963" y="32110"/>
                    <a:pt x="32748" y="30272"/>
                    <a:pt x="30716" y="29538"/>
                  </a:cubicBezTo>
                  <a:cubicBezTo>
                    <a:pt x="28568" y="28762"/>
                    <a:pt x="25765" y="28932"/>
                    <a:pt x="23412" y="29805"/>
                  </a:cubicBezTo>
                  <a:cubicBezTo>
                    <a:pt x="19887" y="31116"/>
                    <a:pt x="17915" y="32086"/>
                    <a:pt x="14124" y="31965"/>
                  </a:cubicBezTo>
                  <a:cubicBezTo>
                    <a:pt x="11976" y="31892"/>
                    <a:pt x="9331" y="31516"/>
                    <a:pt x="7881" y="29745"/>
                  </a:cubicBezTo>
                  <a:cubicBezTo>
                    <a:pt x="5910" y="27330"/>
                    <a:pt x="6340" y="24236"/>
                    <a:pt x="7517" y="21585"/>
                  </a:cubicBezTo>
                  <a:cubicBezTo>
                    <a:pt x="8033" y="20408"/>
                    <a:pt x="8706" y="19322"/>
                    <a:pt x="9362" y="18224"/>
                  </a:cubicBezTo>
                  <a:cubicBezTo>
                    <a:pt x="10344" y="16477"/>
                    <a:pt x="10496" y="13826"/>
                    <a:pt x="9058" y="12006"/>
                  </a:cubicBezTo>
                  <a:cubicBezTo>
                    <a:pt x="8828" y="11703"/>
                    <a:pt x="8524" y="11400"/>
                    <a:pt x="8221" y="11096"/>
                  </a:cubicBezTo>
                  <a:cubicBezTo>
                    <a:pt x="6632" y="9731"/>
                    <a:pt x="4508" y="8742"/>
                    <a:pt x="4205" y="6468"/>
                  </a:cubicBezTo>
                  <a:cubicBezTo>
                    <a:pt x="3890" y="4114"/>
                    <a:pt x="4581" y="1827"/>
                    <a:pt x="5989" y="25"/>
                  </a:cubicBezTo>
                  <a:lnTo>
                    <a:pt x="1" y="1"/>
                  </a:lnTo>
                  <a:lnTo>
                    <a:pt x="1" y="37916"/>
                  </a:lnTo>
                  <a:lnTo>
                    <a:pt x="56874" y="37916"/>
                  </a:lnTo>
                  <a:lnTo>
                    <a:pt x="56874" y="1"/>
                  </a:lnTo>
                  <a:lnTo>
                    <a:pt x="53677" y="1"/>
                  </a:lnTo>
                  <a:close/>
                </a:path>
              </a:pathLst>
            </a:custGeom>
            <a:solidFill>
              <a:srgbClr val="F3F2F5"/>
            </a:solidFill>
            <a:ln>
              <a:noFill/>
            </a:ln>
            <a:effectLst>
              <a:outerShdw blurRad="57150" rotWithShape="0" algn="bl" dir="1440000" dist="19050">
                <a:schemeClr val="dk1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2"/>
          <p:cNvPicPr preferRelativeResize="0"/>
          <p:nvPr/>
        </p:nvPicPr>
        <p:blipFill rotWithShape="1">
          <a:blip r:embed="rId3">
            <a:alphaModFix/>
          </a:blip>
          <a:srcRect b="0" l="8109" r="8109" t="0"/>
          <a:stretch/>
        </p:blipFill>
        <p:spPr>
          <a:xfrm flipH="1" rot="-5400000">
            <a:off x="-1533075" y="1785350"/>
            <a:ext cx="2281225" cy="22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 rotWithShape="1">
          <a:blip r:embed="rId4">
            <a:alphaModFix/>
          </a:blip>
          <a:srcRect b="-6169" l="-237" r="12155" t="6170"/>
          <a:stretch/>
        </p:blipFill>
        <p:spPr>
          <a:xfrm rot="3021967">
            <a:off x="6530021" y="-678083"/>
            <a:ext cx="1732129" cy="238151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90" name="Google Shape;190;p32"/>
          <p:cNvGrpSpPr/>
          <p:nvPr/>
        </p:nvGrpSpPr>
        <p:grpSpPr>
          <a:xfrm>
            <a:off x="8424050" y="346575"/>
            <a:ext cx="251100" cy="4450350"/>
            <a:chOff x="8299000" y="346575"/>
            <a:chExt cx="251100" cy="4450350"/>
          </a:xfrm>
        </p:grpSpPr>
        <p:cxnSp>
          <p:nvCxnSpPr>
            <p:cNvPr id="191" name="Google Shape;191;p32"/>
            <p:cNvCxnSpPr/>
            <p:nvPr/>
          </p:nvCxnSpPr>
          <p:spPr>
            <a:xfrm rot="10800000">
              <a:off x="8424550" y="741000"/>
              <a:ext cx="0" cy="3661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2" name="Google Shape;192;p32"/>
            <p:cNvSpPr/>
            <p:nvPr/>
          </p:nvSpPr>
          <p:spPr>
            <a:xfrm>
              <a:off x="8299000" y="346575"/>
              <a:ext cx="251100" cy="251100"/>
            </a:xfrm>
            <a:prstGeom prst="star4">
              <a:avLst>
                <a:gd fmla="val 625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8299000" y="4545825"/>
              <a:ext cx="251100" cy="251100"/>
            </a:xfrm>
            <a:prstGeom prst="star4">
              <a:avLst>
                <a:gd fmla="val 625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32"/>
          <p:cNvGrpSpPr/>
          <p:nvPr/>
        </p:nvGrpSpPr>
        <p:grpSpPr>
          <a:xfrm>
            <a:off x="468900" y="346575"/>
            <a:ext cx="251100" cy="4450350"/>
            <a:chOff x="593900" y="346575"/>
            <a:chExt cx="251100" cy="4450350"/>
          </a:xfrm>
        </p:grpSpPr>
        <p:cxnSp>
          <p:nvCxnSpPr>
            <p:cNvPr id="195" name="Google Shape;195;p32"/>
            <p:cNvCxnSpPr/>
            <p:nvPr/>
          </p:nvCxnSpPr>
          <p:spPr>
            <a:xfrm rot="10800000">
              <a:off x="719450" y="741000"/>
              <a:ext cx="0" cy="3661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6" name="Google Shape;196;p32"/>
            <p:cNvSpPr/>
            <p:nvPr/>
          </p:nvSpPr>
          <p:spPr>
            <a:xfrm>
              <a:off x="593900" y="346575"/>
              <a:ext cx="251100" cy="251100"/>
            </a:xfrm>
            <a:prstGeom prst="star4">
              <a:avLst>
                <a:gd fmla="val 625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593900" y="4545825"/>
              <a:ext cx="251100" cy="251100"/>
            </a:xfrm>
            <a:prstGeom prst="star4">
              <a:avLst>
                <a:gd fmla="val 625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5"/>
          <p:cNvGrpSpPr/>
          <p:nvPr/>
        </p:nvGrpSpPr>
        <p:grpSpPr>
          <a:xfrm>
            <a:off x="-17250" y="160750"/>
            <a:ext cx="9523119" cy="5143324"/>
            <a:chOff x="-17250" y="-27825"/>
            <a:chExt cx="9161250" cy="5332080"/>
          </a:xfrm>
        </p:grpSpPr>
        <p:sp>
          <p:nvSpPr>
            <p:cNvPr id="21" name="Google Shape;21;p5"/>
            <p:cNvSpPr/>
            <p:nvPr/>
          </p:nvSpPr>
          <p:spPr>
            <a:xfrm flipH="1" rot="-5400000">
              <a:off x="-2017" y="617717"/>
              <a:ext cx="4688491" cy="4684456"/>
            </a:xfrm>
            <a:custGeom>
              <a:rect b="b" l="l" r="r" t="t"/>
              <a:pathLst>
                <a:path extrusionOk="0" h="37917" w="56875">
                  <a:moveTo>
                    <a:pt x="53677" y="1"/>
                  </a:moveTo>
                  <a:cubicBezTo>
                    <a:pt x="54223" y="2670"/>
                    <a:pt x="54193" y="5285"/>
                    <a:pt x="53695" y="7966"/>
                  </a:cubicBezTo>
                  <a:cubicBezTo>
                    <a:pt x="53162" y="11224"/>
                    <a:pt x="51493" y="13881"/>
                    <a:pt x="50359" y="16914"/>
                  </a:cubicBezTo>
                  <a:cubicBezTo>
                    <a:pt x="49601" y="19037"/>
                    <a:pt x="50280" y="21160"/>
                    <a:pt x="50583" y="23284"/>
                  </a:cubicBezTo>
                  <a:cubicBezTo>
                    <a:pt x="50887" y="25631"/>
                    <a:pt x="50887" y="28058"/>
                    <a:pt x="49825" y="30030"/>
                  </a:cubicBezTo>
                  <a:cubicBezTo>
                    <a:pt x="47726" y="33633"/>
                    <a:pt x="41490" y="33864"/>
                    <a:pt x="37989" y="32753"/>
                  </a:cubicBezTo>
                  <a:cubicBezTo>
                    <a:pt x="35963" y="32110"/>
                    <a:pt x="32748" y="30272"/>
                    <a:pt x="30716" y="29538"/>
                  </a:cubicBezTo>
                  <a:cubicBezTo>
                    <a:pt x="28568" y="28762"/>
                    <a:pt x="25765" y="28932"/>
                    <a:pt x="23412" y="29805"/>
                  </a:cubicBezTo>
                  <a:cubicBezTo>
                    <a:pt x="19887" y="31116"/>
                    <a:pt x="17915" y="32086"/>
                    <a:pt x="14124" y="31965"/>
                  </a:cubicBezTo>
                  <a:cubicBezTo>
                    <a:pt x="11976" y="31892"/>
                    <a:pt x="9331" y="31516"/>
                    <a:pt x="7881" y="29745"/>
                  </a:cubicBezTo>
                  <a:cubicBezTo>
                    <a:pt x="5910" y="27330"/>
                    <a:pt x="6340" y="24236"/>
                    <a:pt x="7517" y="21585"/>
                  </a:cubicBezTo>
                  <a:cubicBezTo>
                    <a:pt x="8033" y="20408"/>
                    <a:pt x="8706" y="19322"/>
                    <a:pt x="9362" y="18224"/>
                  </a:cubicBezTo>
                  <a:cubicBezTo>
                    <a:pt x="10344" y="16477"/>
                    <a:pt x="10496" y="13826"/>
                    <a:pt x="9058" y="12006"/>
                  </a:cubicBezTo>
                  <a:cubicBezTo>
                    <a:pt x="8828" y="11703"/>
                    <a:pt x="8524" y="11400"/>
                    <a:pt x="8221" y="11096"/>
                  </a:cubicBezTo>
                  <a:cubicBezTo>
                    <a:pt x="6632" y="9731"/>
                    <a:pt x="4508" y="8742"/>
                    <a:pt x="4205" y="6468"/>
                  </a:cubicBezTo>
                  <a:cubicBezTo>
                    <a:pt x="3890" y="4114"/>
                    <a:pt x="4581" y="1827"/>
                    <a:pt x="5989" y="25"/>
                  </a:cubicBezTo>
                  <a:lnTo>
                    <a:pt x="1" y="1"/>
                  </a:lnTo>
                  <a:lnTo>
                    <a:pt x="1" y="37916"/>
                  </a:lnTo>
                  <a:lnTo>
                    <a:pt x="56874" y="37916"/>
                  </a:lnTo>
                  <a:lnTo>
                    <a:pt x="56874" y="1"/>
                  </a:lnTo>
                  <a:lnTo>
                    <a:pt x="53677" y="1"/>
                  </a:lnTo>
                  <a:close/>
                </a:path>
              </a:pathLst>
            </a:custGeom>
            <a:solidFill>
              <a:srgbClr val="F3F2F5"/>
            </a:solidFill>
            <a:ln>
              <a:noFill/>
            </a:ln>
            <a:effectLst>
              <a:outerShdw blurRad="57150" rotWithShape="0" algn="bl" dir="10680000" dist="19050">
                <a:schemeClr val="dk1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5"/>
            <p:cNvSpPr/>
            <p:nvPr/>
          </p:nvSpPr>
          <p:spPr>
            <a:xfrm flipH="1" rot="5400000">
              <a:off x="4322400" y="482655"/>
              <a:ext cx="4688491" cy="4954709"/>
            </a:xfrm>
            <a:custGeom>
              <a:rect b="b" l="l" r="r" t="t"/>
              <a:pathLst>
                <a:path extrusionOk="0" h="37917" w="56875">
                  <a:moveTo>
                    <a:pt x="53677" y="1"/>
                  </a:moveTo>
                  <a:cubicBezTo>
                    <a:pt x="54223" y="2670"/>
                    <a:pt x="54193" y="5285"/>
                    <a:pt x="53695" y="7966"/>
                  </a:cubicBezTo>
                  <a:cubicBezTo>
                    <a:pt x="53162" y="11224"/>
                    <a:pt x="51493" y="13881"/>
                    <a:pt x="50359" y="16914"/>
                  </a:cubicBezTo>
                  <a:cubicBezTo>
                    <a:pt x="49601" y="19037"/>
                    <a:pt x="50280" y="21160"/>
                    <a:pt x="50583" y="23284"/>
                  </a:cubicBezTo>
                  <a:cubicBezTo>
                    <a:pt x="50887" y="25631"/>
                    <a:pt x="50887" y="28058"/>
                    <a:pt x="49825" y="30030"/>
                  </a:cubicBezTo>
                  <a:cubicBezTo>
                    <a:pt x="47726" y="33633"/>
                    <a:pt x="41490" y="33864"/>
                    <a:pt x="37989" y="32753"/>
                  </a:cubicBezTo>
                  <a:cubicBezTo>
                    <a:pt x="35963" y="32110"/>
                    <a:pt x="32748" y="30272"/>
                    <a:pt x="30716" y="29538"/>
                  </a:cubicBezTo>
                  <a:cubicBezTo>
                    <a:pt x="28568" y="28762"/>
                    <a:pt x="25765" y="28932"/>
                    <a:pt x="23412" y="29805"/>
                  </a:cubicBezTo>
                  <a:cubicBezTo>
                    <a:pt x="19887" y="31116"/>
                    <a:pt x="17915" y="32086"/>
                    <a:pt x="14124" y="31965"/>
                  </a:cubicBezTo>
                  <a:cubicBezTo>
                    <a:pt x="11976" y="31892"/>
                    <a:pt x="9331" y="31516"/>
                    <a:pt x="7881" y="29745"/>
                  </a:cubicBezTo>
                  <a:cubicBezTo>
                    <a:pt x="5910" y="27330"/>
                    <a:pt x="6340" y="24236"/>
                    <a:pt x="7517" y="21585"/>
                  </a:cubicBezTo>
                  <a:cubicBezTo>
                    <a:pt x="8033" y="20408"/>
                    <a:pt x="8706" y="19322"/>
                    <a:pt x="9362" y="18224"/>
                  </a:cubicBezTo>
                  <a:cubicBezTo>
                    <a:pt x="10344" y="16477"/>
                    <a:pt x="10496" y="13826"/>
                    <a:pt x="9058" y="12006"/>
                  </a:cubicBezTo>
                  <a:cubicBezTo>
                    <a:pt x="8828" y="11703"/>
                    <a:pt x="8524" y="11400"/>
                    <a:pt x="8221" y="11096"/>
                  </a:cubicBezTo>
                  <a:cubicBezTo>
                    <a:pt x="6632" y="9731"/>
                    <a:pt x="4508" y="8742"/>
                    <a:pt x="4205" y="6468"/>
                  </a:cubicBezTo>
                  <a:cubicBezTo>
                    <a:pt x="3890" y="4114"/>
                    <a:pt x="4581" y="1827"/>
                    <a:pt x="5989" y="25"/>
                  </a:cubicBezTo>
                  <a:lnTo>
                    <a:pt x="1" y="1"/>
                  </a:lnTo>
                  <a:lnTo>
                    <a:pt x="1" y="37916"/>
                  </a:lnTo>
                  <a:lnTo>
                    <a:pt x="56874" y="37916"/>
                  </a:lnTo>
                  <a:lnTo>
                    <a:pt x="56874" y="1"/>
                  </a:lnTo>
                  <a:lnTo>
                    <a:pt x="53677" y="1"/>
                  </a:lnTo>
                  <a:close/>
                </a:path>
              </a:pathLst>
            </a:custGeom>
            <a:solidFill>
              <a:srgbClr val="F3F2F5"/>
            </a:solidFill>
            <a:ln>
              <a:noFill/>
            </a:ln>
            <a:effectLst>
              <a:outerShdw blurRad="57150" rotWithShape="0" algn="bl" dir="840000" dist="19050">
                <a:schemeClr val="dk1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5"/>
            <p:cNvSpPr/>
            <p:nvPr/>
          </p:nvSpPr>
          <p:spPr>
            <a:xfrm>
              <a:off x="-17250" y="-27825"/>
              <a:ext cx="9144000" cy="643500"/>
            </a:xfrm>
            <a:prstGeom prst="rect">
              <a:avLst/>
            </a:prstGeom>
            <a:solidFill>
              <a:srgbClr val="F3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802063" y="2760325"/>
            <a:ext cx="27888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dk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subTitle"/>
          </p:nvPr>
        </p:nvSpPr>
        <p:spPr>
          <a:xfrm>
            <a:off x="5553138" y="2760325"/>
            <a:ext cx="27888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dk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Viga"/>
              <a:buNone/>
              <a:defRPr b="1" sz="25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802063" y="3298150"/>
            <a:ext cx="2788800" cy="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5553738" y="3298150"/>
            <a:ext cx="2787600" cy="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671875" y="539500"/>
            <a:ext cx="780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" name="Google Shape;31;p6"/>
          <p:cNvSpPr/>
          <p:nvPr/>
        </p:nvSpPr>
        <p:spPr>
          <a:xfrm>
            <a:off x="-1323675" y="788150"/>
            <a:ext cx="11206081" cy="5143536"/>
          </a:xfrm>
          <a:custGeom>
            <a:rect b="b" l="l" r="r" t="t"/>
            <a:pathLst>
              <a:path extrusionOk="0" h="37917" w="56875">
                <a:moveTo>
                  <a:pt x="53677" y="1"/>
                </a:moveTo>
                <a:cubicBezTo>
                  <a:pt x="54223" y="2670"/>
                  <a:pt x="54193" y="5285"/>
                  <a:pt x="53695" y="7966"/>
                </a:cubicBezTo>
                <a:cubicBezTo>
                  <a:pt x="53162" y="11224"/>
                  <a:pt x="51493" y="13881"/>
                  <a:pt x="50359" y="16914"/>
                </a:cubicBezTo>
                <a:cubicBezTo>
                  <a:pt x="49601" y="19037"/>
                  <a:pt x="50280" y="21160"/>
                  <a:pt x="50583" y="23284"/>
                </a:cubicBezTo>
                <a:cubicBezTo>
                  <a:pt x="50887" y="25631"/>
                  <a:pt x="50887" y="28058"/>
                  <a:pt x="49825" y="30030"/>
                </a:cubicBezTo>
                <a:cubicBezTo>
                  <a:pt x="47726" y="33633"/>
                  <a:pt x="41490" y="33864"/>
                  <a:pt x="37989" y="32753"/>
                </a:cubicBezTo>
                <a:cubicBezTo>
                  <a:pt x="35963" y="32110"/>
                  <a:pt x="32748" y="30272"/>
                  <a:pt x="30716" y="29538"/>
                </a:cubicBezTo>
                <a:cubicBezTo>
                  <a:pt x="28568" y="28762"/>
                  <a:pt x="25765" y="28932"/>
                  <a:pt x="23412" y="29805"/>
                </a:cubicBezTo>
                <a:cubicBezTo>
                  <a:pt x="19887" y="31116"/>
                  <a:pt x="17915" y="32086"/>
                  <a:pt x="14124" y="31965"/>
                </a:cubicBezTo>
                <a:cubicBezTo>
                  <a:pt x="11976" y="31892"/>
                  <a:pt x="9331" y="31516"/>
                  <a:pt x="7881" y="29745"/>
                </a:cubicBezTo>
                <a:cubicBezTo>
                  <a:pt x="5910" y="27330"/>
                  <a:pt x="6340" y="24236"/>
                  <a:pt x="7517" y="21585"/>
                </a:cubicBezTo>
                <a:cubicBezTo>
                  <a:pt x="8033" y="20408"/>
                  <a:pt x="8706" y="19322"/>
                  <a:pt x="9362" y="18224"/>
                </a:cubicBezTo>
                <a:cubicBezTo>
                  <a:pt x="10344" y="16477"/>
                  <a:pt x="10496" y="13826"/>
                  <a:pt x="9058" y="12006"/>
                </a:cubicBezTo>
                <a:cubicBezTo>
                  <a:pt x="8828" y="11703"/>
                  <a:pt x="8524" y="11400"/>
                  <a:pt x="8221" y="11096"/>
                </a:cubicBezTo>
                <a:cubicBezTo>
                  <a:pt x="6632" y="9731"/>
                  <a:pt x="4508" y="8742"/>
                  <a:pt x="4205" y="6468"/>
                </a:cubicBezTo>
                <a:cubicBezTo>
                  <a:pt x="3890" y="4114"/>
                  <a:pt x="4581" y="1827"/>
                  <a:pt x="5989" y="25"/>
                </a:cubicBezTo>
                <a:lnTo>
                  <a:pt x="1" y="1"/>
                </a:lnTo>
                <a:lnTo>
                  <a:pt x="1" y="37916"/>
                </a:lnTo>
                <a:lnTo>
                  <a:pt x="56874" y="37916"/>
                </a:lnTo>
                <a:lnTo>
                  <a:pt x="56874" y="1"/>
                </a:lnTo>
                <a:lnTo>
                  <a:pt x="53677" y="1"/>
                </a:lnTo>
                <a:close/>
              </a:path>
            </a:pathLst>
          </a:custGeom>
          <a:solidFill>
            <a:srgbClr val="EFEFF2"/>
          </a:solidFill>
          <a:ln>
            <a:noFill/>
          </a:ln>
          <a:effectLst>
            <a:outerShdw blurRad="57150" rotWithShape="0" algn="bl" dist="952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720000" y="539500"/>
            <a:ext cx="4563600" cy="11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720000" y="1772900"/>
            <a:ext cx="4341300" cy="24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1051650" y="3212100"/>
            <a:ext cx="7040700" cy="14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9"/>
          <p:cNvGrpSpPr/>
          <p:nvPr/>
        </p:nvGrpSpPr>
        <p:grpSpPr>
          <a:xfrm>
            <a:off x="-1614927" y="-535800"/>
            <a:ext cx="12544777" cy="7260832"/>
            <a:chOff x="-1614927" y="-535800"/>
            <a:chExt cx="12544777" cy="7260832"/>
          </a:xfrm>
        </p:grpSpPr>
        <p:sp>
          <p:nvSpPr>
            <p:cNvPr id="39" name="Google Shape;39;p9"/>
            <p:cNvSpPr/>
            <p:nvPr/>
          </p:nvSpPr>
          <p:spPr>
            <a:xfrm flipH="1">
              <a:off x="-1614927" y="-535800"/>
              <a:ext cx="12544777" cy="7260832"/>
            </a:xfrm>
            <a:custGeom>
              <a:rect b="b" l="l" r="r" t="t"/>
              <a:pathLst>
                <a:path extrusionOk="0" h="37923" w="56875">
                  <a:moveTo>
                    <a:pt x="47089" y="1"/>
                  </a:moveTo>
                  <a:cubicBezTo>
                    <a:pt x="47501" y="2203"/>
                    <a:pt x="48654" y="4423"/>
                    <a:pt x="49861" y="6286"/>
                  </a:cubicBezTo>
                  <a:cubicBezTo>
                    <a:pt x="50941" y="7954"/>
                    <a:pt x="52421" y="9640"/>
                    <a:pt x="52148" y="11776"/>
                  </a:cubicBezTo>
                  <a:cubicBezTo>
                    <a:pt x="51869" y="13966"/>
                    <a:pt x="49582" y="15197"/>
                    <a:pt x="47944" y="16332"/>
                  </a:cubicBezTo>
                  <a:cubicBezTo>
                    <a:pt x="45621" y="17957"/>
                    <a:pt x="40749" y="18418"/>
                    <a:pt x="39281" y="20851"/>
                  </a:cubicBezTo>
                  <a:cubicBezTo>
                    <a:pt x="37692" y="23478"/>
                    <a:pt x="39572" y="27815"/>
                    <a:pt x="37571" y="30175"/>
                  </a:cubicBezTo>
                  <a:cubicBezTo>
                    <a:pt x="33184" y="35344"/>
                    <a:pt x="29108" y="28464"/>
                    <a:pt x="25092" y="24994"/>
                  </a:cubicBezTo>
                  <a:cubicBezTo>
                    <a:pt x="22811" y="23023"/>
                    <a:pt x="16926" y="26578"/>
                    <a:pt x="13851" y="23963"/>
                  </a:cubicBezTo>
                  <a:cubicBezTo>
                    <a:pt x="11770" y="22186"/>
                    <a:pt x="12122" y="20056"/>
                    <a:pt x="12898" y="17879"/>
                  </a:cubicBezTo>
                  <a:cubicBezTo>
                    <a:pt x="13796" y="15373"/>
                    <a:pt x="14827" y="14123"/>
                    <a:pt x="15786" y="11606"/>
                  </a:cubicBezTo>
                  <a:cubicBezTo>
                    <a:pt x="16665" y="9288"/>
                    <a:pt x="15173" y="7414"/>
                    <a:pt x="13656" y="5831"/>
                  </a:cubicBezTo>
                  <a:cubicBezTo>
                    <a:pt x="12935" y="5084"/>
                    <a:pt x="12170" y="4375"/>
                    <a:pt x="11545" y="3550"/>
                  </a:cubicBezTo>
                  <a:cubicBezTo>
                    <a:pt x="11375" y="3319"/>
                    <a:pt x="10205" y="2015"/>
                    <a:pt x="10205" y="7"/>
                  </a:cubicBezTo>
                  <a:lnTo>
                    <a:pt x="1" y="7"/>
                  </a:lnTo>
                  <a:lnTo>
                    <a:pt x="1" y="37922"/>
                  </a:lnTo>
                  <a:lnTo>
                    <a:pt x="56874" y="37922"/>
                  </a:lnTo>
                  <a:lnTo>
                    <a:pt x="56874" y="7"/>
                  </a:lnTo>
                  <a:cubicBezTo>
                    <a:pt x="56874" y="1"/>
                    <a:pt x="47089" y="1"/>
                    <a:pt x="47089" y="1"/>
                  </a:cubicBezTo>
                  <a:close/>
                </a:path>
              </a:pathLst>
            </a:custGeom>
            <a:solidFill>
              <a:srgbClr val="F0F0F2"/>
            </a:solidFill>
            <a:ln>
              <a:noFill/>
            </a:ln>
            <a:effectLst>
              <a:outerShdw blurRad="57150" rotWithShape="0" algn="bl" dist="19050">
                <a:schemeClr val="dk1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9"/>
            <p:cNvSpPr/>
            <p:nvPr/>
          </p:nvSpPr>
          <p:spPr>
            <a:xfrm flipH="1">
              <a:off x="-49215" y="-535800"/>
              <a:ext cx="10271341" cy="6274410"/>
            </a:xfrm>
            <a:custGeom>
              <a:rect b="b" l="l" r="r" t="t"/>
              <a:pathLst>
                <a:path extrusionOk="0" h="37917" w="56875">
                  <a:moveTo>
                    <a:pt x="53677" y="1"/>
                  </a:moveTo>
                  <a:cubicBezTo>
                    <a:pt x="54223" y="2670"/>
                    <a:pt x="54193" y="5285"/>
                    <a:pt x="53695" y="7966"/>
                  </a:cubicBezTo>
                  <a:cubicBezTo>
                    <a:pt x="53162" y="11224"/>
                    <a:pt x="51493" y="13881"/>
                    <a:pt x="50359" y="16914"/>
                  </a:cubicBezTo>
                  <a:cubicBezTo>
                    <a:pt x="49601" y="19037"/>
                    <a:pt x="50280" y="21160"/>
                    <a:pt x="50583" y="23284"/>
                  </a:cubicBezTo>
                  <a:cubicBezTo>
                    <a:pt x="50887" y="25631"/>
                    <a:pt x="50887" y="28058"/>
                    <a:pt x="49825" y="30030"/>
                  </a:cubicBezTo>
                  <a:cubicBezTo>
                    <a:pt x="47726" y="33633"/>
                    <a:pt x="41490" y="33864"/>
                    <a:pt x="37989" y="32753"/>
                  </a:cubicBezTo>
                  <a:cubicBezTo>
                    <a:pt x="35963" y="32110"/>
                    <a:pt x="32748" y="30272"/>
                    <a:pt x="30716" y="29538"/>
                  </a:cubicBezTo>
                  <a:cubicBezTo>
                    <a:pt x="28568" y="28762"/>
                    <a:pt x="25765" y="28932"/>
                    <a:pt x="23412" y="29805"/>
                  </a:cubicBezTo>
                  <a:cubicBezTo>
                    <a:pt x="19887" y="31116"/>
                    <a:pt x="17915" y="32086"/>
                    <a:pt x="14124" y="31965"/>
                  </a:cubicBezTo>
                  <a:cubicBezTo>
                    <a:pt x="11976" y="31892"/>
                    <a:pt x="9331" y="31516"/>
                    <a:pt x="7881" y="29745"/>
                  </a:cubicBezTo>
                  <a:cubicBezTo>
                    <a:pt x="5910" y="27330"/>
                    <a:pt x="6340" y="24236"/>
                    <a:pt x="7517" y="21585"/>
                  </a:cubicBezTo>
                  <a:cubicBezTo>
                    <a:pt x="8033" y="20408"/>
                    <a:pt x="8706" y="19322"/>
                    <a:pt x="9362" y="18224"/>
                  </a:cubicBezTo>
                  <a:cubicBezTo>
                    <a:pt x="10344" y="16477"/>
                    <a:pt x="10496" y="13826"/>
                    <a:pt x="9058" y="12006"/>
                  </a:cubicBezTo>
                  <a:cubicBezTo>
                    <a:pt x="8828" y="11703"/>
                    <a:pt x="8524" y="11400"/>
                    <a:pt x="8221" y="11096"/>
                  </a:cubicBezTo>
                  <a:cubicBezTo>
                    <a:pt x="6632" y="9731"/>
                    <a:pt x="4508" y="8742"/>
                    <a:pt x="4205" y="6468"/>
                  </a:cubicBezTo>
                  <a:cubicBezTo>
                    <a:pt x="3890" y="4114"/>
                    <a:pt x="4581" y="1827"/>
                    <a:pt x="5989" y="25"/>
                  </a:cubicBezTo>
                  <a:lnTo>
                    <a:pt x="1" y="1"/>
                  </a:lnTo>
                  <a:lnTo>
                    <a:pt x="1" y="37916"/>
                  </a:lnTo>
                  <a:lnTo>
                    <a:pt x="56874" y="37916"/>
                  </a:lnTo>
                  <a:lnTo>
                    <a:pt x="56874" y="1"/>
                  </a:lnTo>
                  <a:lnTo>
                    <a:pt x="53677" y="1"/>
                  </a:lnTo>
                  <a:close/>
                </a:path>
              </a:pathLst>
            </a:custGeom>
            <a:solidFill>
              <a:srgbClr val="F3F2F5"/>
            </a:solidFill>
            <a:ln>
              <a:noFill/>
            </a:ln>
            <a:effectLst>
              <a:outerShdw blurRad="57150" rotWithShape="0" algn="bl" dir="1440000" dist="19050">
                <a:schemeClr val="dk1">
                  <a:alpha val="2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Google Shape;41;p9"/>
          <p:cNvSpPr txBox="1"/>
          <p:nvPr>
            <p:ph type="title"/>
          </p:nvPr>
        </p:nvSpPr>
        <p:spPr>
          <a:xfrm>
            <a:off x="1789975" y="1478238"/>
            <a:ext cx="5564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241550" y="2459563"/>
            <a:ext cx="4895700" cy="12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203775" y="3498800"/>
            <a:ext cx="4844100" cy="12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10"/>
          <p:cNvSpPr/>
          <p:nvPr/>
        </p:nvSpPr>
        <p:spPr>
          <a:xfrm>
            <a:off x="-783000" y="-124975"/>
            <a:ext cx="10343145" cy="6461057"/>
          </a:xfrm>
          <a:custGeom>
            <a:rect b="b" l="l" r="r" t="t"/>
            <a:pathLst>
              <a:path extrusionOk="0" h="37917" w="56875">
                <a:moveTo>
                  <a:pt x="53677" y="1"/>
                </a:moveTo>
                <a:cubicBezTo>
                  <a:pt x="54223" y="2670"/>
                  <a:pt x="54193" y="5285"/>
                  <a:pt x="53695" y="7966"/>
                </a:cubicBezTo>
                <a:cubicBezTo>
                  <a:pt x="53162" y="11224"/>
                  <a:pt x="51493" y="13881"/>
                  <a:pt x="50359" y="16914"/>
                </a:cubicBezTo>
                <a:cubicBezTo>
                  <a:pt x="49601" y="19037"/>
                  <a:pt x="50280" y="21160"/>
                  <a:pt x="50583" y="23284"/>
                </a:cubicBezTo>
                <a:cubicBezTo>
                  <a:pt x="50887" y="25631"/>
                  <a:pt x="50887" y="28058"/>
                  <a:pt x="49825" y="30030"/>
                </a:cubicBezTo>
                <a:cubicBezTo>
                  <a:pt x="47726" y="33633"/>
                  <a:pt x="41490" y="33864"/>
                  <a:pt x="37989" y="32753"/>
                </a:cubicBezTo>
                <a:cubicBezTo>
                  <a:pt x="35963" y="32110"/>
                  <a:pt x="32748" y="30272"/>
                  <a:pt x="30716" y="29538"/>
                </a:cubicBezTo>
                <a:cubicBezTo>
                  <a:pt x="28568" y="28762"/>
                  <a:pt x="25765" y="28932"/>
                  <a:pt x="23412" y="29805"/>
                </a:cubicBezTo>
                <a:cubicBezTo>
                  <a:pt x="19887" y="31116"/>
                  <a:pt x="17915" y="32086"/>
                  <a:pt x="14124" y="31965"/>
                </a:cubicBezTo>
                <a:cubicBezTo>
                  <a:pt x="11976" y="31892"/>
                  <a:pt x="9331" y="31516"/>
                  <a:pt x="7881" y="29745"/>
                </a:cubicBezTo>
                <a:cubicBezTo>
                  <a:pt x="5910" y="27330"/>
                  <a:pt x="6340" y="24236"/>
                  <a:pt x="7517" y="21585"/>
                </a:cubicBezTo>
                <a:cubicBezTo>
                  <a:pt x="8033" y="20408"/>
                  <a:pt x="8706" y="19322"/>
                  <a:pt x="9362" y="18224"/>
                </a:cubicBezTo>
                <a:cubicBezTo>
                  <a:pt x="10344" y="16477"/>
                  <a:pt x="10496" y="13826"/>
                  <a:pt x="9058" y="12006"/>
                </a:cubicBezTo>
                <a:cubicBezTo>
                  <a:pt x="8828" y="11703"/>
                  <a:pt x="8524" y="11400"/>
                  <a:pt x="8221" y="11096"/>
                </a:cubicBezTo>
                <a:cubicBezTo>
                  <a:pt x="6632" y="9731"/>
                  <a:pt x="4508" y="8742"/>
                  <a:pt x="4205" y="6468"/>
                </a:cubicBezTo>
                <a:cubicBezTo>
                  <a:pt x="3890" y="4114"/>
                  <a:pt x="4581" y="1827"/>
                  <a:pt x="5989" y="25"/>
                </a:cubicBezTo>
                <a:lnTo>
                  <a:pt x="1" y="1"/>
                </a:lnTo>
                <a:lnTo>
                  <a:pt x="1" y="37916"/>
                </a:lnTo>
                <a:lnTo>
                  <a:pt x="56874" y="37916"/>
                </a:lnTo>
                <a:lnTo>
                  <a:pt x="56874" y="1"/>
                </a:lnTo>
                <a:lnTo>
                  <a:pt x="536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440000" dist="19050">
              <a:schemeClr val="dk1">
                <a:alpha val="2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9496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Viga"/>
              <a:buNone/>
              <a:defRPr b="1" sz="34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6.jpg"/><Relationship Id="rId5" Type="http://schemas.openxmlformats.org/officeDocument/2006/relationships/image" Target="../media/image2.png"/><Relationship Id="rId6" Type="http://schemas.openxmlformats.org/officeDocument/2006/relationships/image" Target="../media/image19.jpg"/><Relationship Id="rId7" Type="http://schemas.openxmlformats.org/officeDocument/2006/relationships/image" Target="../media/image17.jpg"/><Relationship Id="rId8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/>
          <p:nvPr/>
        </p:nvSpPr>
        <p:spPr>
          <a:xfrm>
            <a:off x="-1836551" y="-118200"/>
            <a:ext cx="10980430" cy="6188370"/>
          </a:xfrm>
          <a:custGeom>
            <a:rect b="b" l="l" r="r" t="t"/>
            <a:pathLst>
              <a:path extrusionOk="0" h="37923" w="56875">
                <a:moveTo>
                  <a:pt x="47089" y="1"/>
                </a:moveTo>
                <a:cubicBezTo>
                  <a:pt x="47501" y="2203"/>
                  <a:pt x="48654" y="4423"/>
                  <a:pt x="49861" y="6286"/>
                </a:cubicBezTo>
                <a:cubicBezTo>
                  <a:pt x="50941" y="7954"/>
                  <a:pt x="52421" y="9640"/>
                  <a:pt x="52148" y="11776"/>
                </a:cubicBezTo>
                <a:cubicBezTo>
                  <a:pt x="51869" y="13966"/>
                  <a:pt x="49582" y="15197"/>
                  <a:pt x="47944" y="16332"/>
                </a:cubicBezTo>
                <a:cubicBezTo>
                  <a:pt x="45621" y="17957"/>
                  <a:pt x="40749" y="18418"/>
                  <a:pt x="39281" y="20851"/>
                </a:cubicBezTo>
                <a:cubicBezTo>
                  <a:pt x="37692" y="23478"/>
                  <a:pt x="39572" y="27815"/>
                  <a:pt x="37571" y="30175"/>
                </a:cubicBezTo>
                <a:cubicBezTo>
                  <a:pt x="33184" y="35344"/>
                  <a:pt x="29108" y="28464"/>
                  <a:pt x="25092" y="24994"/>
                </a:cubicBezTo>
                <a:cubicBezTo>
                  <a:pt x="22811" y="23023"/>
                  <a:pt x="16926" y="26578"/>
                  <a:pt x="13851" y="23963"/>
                </a:cubicBezTo>
                <a:cubicBezTo>
                  <a:pt x="11770" y="22186"/>
                  <a:pt x="12122" y="20056"/>
                  <a:pt x="12898" y="17879"/>
                </a:cubicBezTo>
                <a:cubicBezTo>
                  <a:pt x="13796" y="15373"/>
                  <a:pt x="14827" y="14123"/>
                  <a:pt x="15786" y="11606"/>
                </a:cubicBezTo>
                <a:cubicBezTo>
                  <a:pt x="16665" y="9288"/>
                  <a:pt x="15173" y="7414"/>
                  <a:pt x="13656" y="5831"/>
                </a:cubicBezTo>
                <a:cubicBezTo>
                  <a:pt x="12935" y="5084"/>
                  <a:pt x="12170" y="4375"/>
                  <a:pt x="11545" y="3550"/>
                </a:cubicBezTo>
                <a:cubicBezTo>
                  <a:pt x="11375" y="3319"/>
                  <a:pt x="10205" y="2015"/>
                  <a:pt x="10205" y="7"/>
                </a:cubicBezTo>
                <a:lnTo>
                  <a:pt x="1" y="7"/>
                </a:lnTo>
                <a:lnTo>
                  <a:pt x="1" y="37922"/>
                </a:lnTo>
                <a:lnTo>
                  <a:pt x="56874" y="37922"/>
                </a:lnTo>
                <a:lnTo>
                  <a:pt x="56874" y="7"/>
                </a:lnTo>
                <a:cubicBezTo>
                  <a:pt x="56874" y="1"/>
                  <a:pt x="47089" y="1"/>
                  <a:pt x="47089" y="1"/>
                </a:cubicBezTo>
                <a:close/>
              </a:path>
            </a:pathLst>
          </a:custGeom>
          <a:solidFill>
            <a:srgbClr val="F0F0F2"/>
          </a:solidFill>
          <a:ln>
            <a:noFill/>
          </a:ln>
          <a:effectLst>
            <a:outerShdw blurRad="57150" rotWithShape="0" algn="bl" dist="19050">
              <a:srgbClr val="4D4F53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3"/>
          <p:cNvSpPr txBox="1"/>
          <p:nvPr>
            <p:ph type="title"/>
          </p:nvPr>
        </p:nvSpPr>
        <p:spPr>
          <a:xfrm>
            <a:off x="35550" y="1737725"/>
            <a:ext cx="78003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3D Design</a:t>
            </a:r>
            <a:endParaRPr sz="6000"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724" y="468750"/>
            <a:ext cx="928523" cy="9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774900">
            <a:off x="7264837" y="537953"/>
            <a:ext cx="1274907" cy="186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22648">
            <a:off x="1130818" y="3980329"/>
            <a:ext cx="727535" cy="1078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title"/>
          </p:nvPr>
        </p:nvSpPr>
        <p:spPr>
          <a:xfrm>
            <a:off x="4848175" y="2251225"/>
            <a:ext cx="3580800" cy="10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Convenience</a:t>
            </a:r>
            <a:endParaRPr/>
          </a:p>
        </p:txBody>
      </p:sp>
      <p:pic>
        <p:nvPicPr>
          <p:cNvPr id="272" name="Google Shape;2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608520">
            <a:off x="7160143" y="1094254"/>
            <a:ext cx="727536" cy="1078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/>
        </p:nvSpPr>
        <p:spPr>
          <a:xfrm>
            <a:off x="1614450" y="950100"/>
            <a:ext cx="5915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Can create convenient objects to make everyday life easier such as:</a:t>
            </a:r>
            <a:b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Coffee mug (L)							      Phone Stand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(R)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8" name="Google Shape;2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913" y="2311038"/>
            <a:ext cx="3624725" cy="20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800" y="2311038"/>
            <a:ext cx="3624701" cy="2038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451158">
            <a:off x="580743" y="272729"/>
            <a:ext cx="727536" cy="107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7953357">
            <a:off x="8005493" y="226217"/>
            <a:ext cx="727535" cy="1078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1051650" y="817950"/>
            <a:ext cx="7040700" cy="3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just some applications; the possibilities are endless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74" y="583050"/>
            <a:ext cx="928523" cy="9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/>
          <p:nvPr/>
        </p:nvSpPr>
        <p:spPr>
          <a:xfrm flipH="1" rot="10800000">
            <a:off x="-1836551" y="-118200"/>
            <a:ext cx="10980430" cy="6188370"/>
          </a:xfrm>
          <a:custGeom>
            <a:rect b="b" l="l" r="r" t="t"/>
            <a:pathLst>
              <a:path extrusionOk="0" h="37923" w="56875">
                <a:moveTo>
                  <a:pt x="47089" y="1"/>
                </a:moveTo>
                <a:cubicBezTo>
                  <a:pt x="47501" y="2203"/>
                  <a:pt x="48654" y="4423"/>
                  <a:pt x="49861" y="6286"/>
                </a:cubicBezTo>
                <a:cubicBezTo>
                  <a:pt x="50941" y="7954"/>
                  <a:pt x="52421" y="9640"/>
                  <a:pt x="52148" y="11776"/>
                </a:cubicBezTo>
                <a:cubicBezTo>
                  <a:pt x="51869" y="13966"/>
                  <a:pt x="49582" y="15197"/>
                  <a:pt x="47944" y="16332"/>
                </a:cubicBezTo>
                <a:cubicBezTo>
                  <a:pt x="45621" y="17957"/>
                  <a:pt x="40749" y="18418"/>
                  <a:pt x="39281" y="20851"/>
                </a:cubicBezTo>
                <a:cubicBezTo>
                  <a:pt x="37692" y="23478"/>
                  <a:pt x="39572" y="27815"/>
                  <a:pt x="37571" y="30175"/>
                </a:cubicBezTo>
                <a:cubicBezTo>
                  <a:pt x="33184" y="35344"/>
                  <a:pt x="29108" y="28464"/>
                  <a:pt x="25092" y="24994"/>
                </a:cubicBezTo>
                <a:cubicBezTo>
                  <a:pt x="22811" y="23023"/>
                  <a:pt x="16926" y="26578"/>
                  <a:pt x="13851" y="23963"/>
                </a:cubicBezTo>
                <a:cubicBezTo>
                  <a:pt x="11770" y="22186"/>
                  <a:pt x="12122" y="20056"/>
                  <a:pt x="12898" y="17879"/>
                </a:cubicBezTo>
                <a:cubicBezTo>
                  <a:pt x="13796" y="15373"/>
                  <a:pt x="14827" y="14123"/>
                  <a:pt x="15786" y="11606"/>
                </a:cubicBezTo>
                <a:cubicBezTo>
                  <a:pt x="16665" y="9288"/>
                  <a:pt x="15173" y="7414"/>
                  <a:pt x="13656" y="5831"/>
                </a:cubicBezTo>
                <a:cubicBezTo>
                  <a:pt x="12935" y="5084"/>
                  <a:pt x="12170" y="4375"/>
                  <a:pt x="11545" y="3550"/>
                </a:cubicBezTo>
                <a:cubicBezTo>
                  <a:pt x="11375" y="3319"/>
                  <a:pt x="10205" y="2015"/>
                  <a:pt x="10205" y="7"/>
                </a:cubicBezTo>
                <a:lnTo>
                  <a:pt x="1" y="7"/>
                </a:lnTo>
                <a:lnTo>
                  <a:pt x="1" y="37922"/>
                </a:lnTo>
                <a:lnTo>
                  <a:pt x="56874" y="37922"/>
                </a:lnTo>
                <a:lnTo>
                  <a:pt x="56874" y="7"/>
                </a:lnTo>
                <a:cubicBezTo>
                  <a:pt x="56874" y="1"/>
                  <a:pt x="47089" y="1"/>
                  <a:pt x="47089" y="1"/>
                </a:cubicBezTo>
                <a:close/>
              </a:path>
            </a:pathLst>
          </a:custGeom>
          <a:solidFill>
            <a:srgbClr val="F0F0F2"/>
          </a:solidFill>
          <a:ln>
            <a:noFill/>
          </a:ln>
          <a:effectLst>
            <a:outerShdw blurRad="57150" rotWithShape="0" algn="bl" dist="19050">
              <a:srgbClr val="4D4F53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5"/>
          <p:cNvSpPr txBox="1"/>
          <p:nvPr>
            <p:ph type="title"/>
          </p:nvPr>
        </p:nvSpPr>
        <p:spPr>
          <a:xfrm>
            <a:off x="-1250150" y="164850"/>
            <a:ext cx="103941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My Creations</a:t>
            </a:r>
            <a:endParaRPr sz="6000"/>
          </a:p>
        </p:txBody>
      </p:sp>
      <p:pic>
        <p:nvPicPr>
          <p:cNvPr id="294" name="Google Shape;2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5299" y="2354700"/>
            <a:ext cx="928523" cy="9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774900">
            <a:off x="228237" y="3195428"/>
            <a:ext cx="1274907" cy="186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763758">
            <a:off x="-382232" y="84129"/>
            <a:ext cx="727535" cy="107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3950" y="3091992"/>
            <a:ext cx="1514472" cy="2019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7800" y="1246650"/>
            <a:ext cx="1471622" cy="1739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8725" y="1246651"/>
            <a:ext cx="1471622" cy="1739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77242" y="3120551"/>
            <a:ext cx="1514472" cy="201932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5"/>
          <p:cNvSpPr txBox="1"/>
          <p:nvPr/>
        </p:nvSpPr>
        <p:spPr>
          <a:xfrm>
            <a:off x="2664650" y="1364450"/>
            <a:ext cx="186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Off The Printer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(Top Left)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45"/>
          <p:cNvSpPr txBox="1"/>
          <p:nvPr/>
        </p:nvSpPr>
        <p:spPr>
          <a:xfrm>
            <a:off x="3102800" y="2228225"/>
            <a:ext cx="186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Tearaway Supports (Top Right)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45"/>
          <p:cNvSpPr txBox="1"/>
          <p:nvPr/>
        </p:nvSpPr>
        <p:spPr>
          <a:xfrm>
            <a:off x="2791725" y="3659975"/>
            <a:ext cx="204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Finished Products (Hammer and Nail)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>
            <p:ph type="title"/>
          </p:nvPr>
        </p:nvSpPr>
        <p:spPr>
          <a:xfrm>
            <a:off x="671850" y="1217100"/>
            <a:ext cx="7800300" cy="27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total, I spent a good couple of classes on it, but it really wasn’t too bad time-wise, the most daunting thing was getting the programs to work, which took the most time for me.</a:t>
            </a:r>
            <a:endParaRPr/>
          </a:p>
        </p:txBody>
      </p:sp>
      <p:pic>
        <p:nvPicPr>
          <p:cNvPr id="309" name="Google Shape;3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737" y="311400"/>
            <a:ext cx="928523" cy="9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/>
          <p:nvPr>
            <p:ph type="title"/>
          </p:nvPr>
        </p:nvSpPr>
        <p:spPr>
          <a:xfrm>
            <a:off x="671875" y="539500"/>
            <a:ext cx="780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recommend learning about 3d design because it is unique and will likely be important in the future!</a:t>
            </a:r>
            <a:endParaRPr/>
          </a:p>
        </p:txBody>
      </p:sp>
      <p:pic>
        <p:nvPicPr>
          <p:cNvPr id="315" name="Google Shape;3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863" y="2407450"/>
            <a:ext cx="2466319" cy="241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22648">
            <a:off x="1130818" y="3980329"/>
            <a:ext cx="727535" cy="107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733588">
            <a:off x="7271962" y="1802404"/>
            <a:ext cx="1274907" cy="1869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424" y="328600"/>
            <a:ext cx="609375" cy="59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438091">
            <a:off x="7377214" y="93677"/>
            <a:ext cx="1119723" cy="1641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22635">
            <a:off x="406169" y="3746715"/>
            <a:ext cx="1026941" cy="1522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0550" y="3955500"/>
            <a:ext cx="527462" cy="5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8"/>
          <p:cNvSpPr txBox="1"/>
          <p:nvPr>
            <p:ph type="ctrTitle"/>
          </p:nvPr>
        </p:nvSpPr>
        <p:spPr>
          <a:xfrm>
            <a:off x="1039375" y="1417575"/>
            <a:ext cx="3414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4605775" y="1521250"/>
            <a:ext cx="3092400" cy="15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+91  620 421 838 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328" name="Google Shape;328;p48"/>
          <p:cNvSpPr txBox="1"/>
          <p:nvPr/>
        </p:nvSpPr>
        <p:spPr>
          <a:xfrm>
            <a:off x="3198000" y="4165200"/>
            <a:ext cx="27480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9" name="Google Shape;329;p48"/>
          <p:cNvGrpSpPr/>
          <p:nvPr/>
        </p:nvGrpSpPr>
        <p:grpSpPr>
          <a:xfrm>
            <a:off x="1224266" y="2643937"/>
            <a:ext cx="387681" cy="387681"/>
            <a:chOff x="4933458" y="1687279"/>
            <a:chExt cx="397907" cy="397907"/>
          </a:xfrm>
        </p:grpSpPr>
        <p:sp>
          <p:nvSpPr>
            <p:cNvPr id="330" name="Google Shape;330;p48"/>
            <p:cNvSpPr/>
            <p:nvPr/>
          </p:nvSpPr>
          <p:spPr>
            <a:xfrm>
              <a:off x="5071801" y="1766541"/>
              <a:ext cx="125867" cy="241215"/>
            </a:xfrm>
            <a:custGeom>
              <a:rect b="b" l="l" r="r" t="t"/>
              <a:pathLst>
                <a:path extrusionOk="0" h="11558" w="6031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100000" dist="19050">
                <a:schemeClr val="dk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8"/>
            <p:cNvSpPr/>
            <p:nvPr/>
          </p:nvSpPr>
          <p:spPr>
            <a:xfrm>
              <a:off x="4933458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100000" dist="19050">
                <a:schemeClr val="dk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48"/>
          <p:cNvGrpSpPr/>
          <p:nvPr/>
        </p:nvGrpSpPr>
        <p:grpSpPr>
          <a:xfrm>
            <a:off x="1858116" y="2643937"/>
            <a:ext cx="387681" cy="387661"/>
            <a:chOff x="266768" y="1721375"/>
            <a:chExt cx="397907" cy="397887"/>
          </a:xfrm>
        </p:grpSpPr>
        <p:sp>
          <p:nvSpPr>
            <p:cNvPr id="333" name="Google Shape;333;p48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100000" dist="19050">
                <a:schemeClr val="dk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8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100000" dist="19050">
                <a:schemeClr val="dk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48"/>
          <p:cNvGrpSpPr/>
          <p:nvPr/>
        </p:nvGrpSpPr>
        <p:grpSpPr>
          <a:xfrm>
            <a:off x="3125775" y="2643937"/>
            <a:ext cx="387661" cy="387661"/>
            <a:chOff x="1379798" y="1723250"/>
            <a:chExt cx="397887" cy="397887"/>
          </a:xfrm>
        </p:grpSpPr>
        <p:sp>
          <p:nvSpPr>
            <p:cNvPr id="336" name="Google Shape;336;p48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100000" dist="19050">
                <a:schemeClr val="dk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8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100000" dist="19050">
                <a:schemeClr val="dk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8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100000" dist="19050">
                <a:schemeClr val="dk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8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100000" dist="19050">
                <a:schemeClr val="dk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" name="Google Shape;340;p48"/>
          <p:cNvGrpSpPr/>
          <p:nvPr/>
        </p:nvGrpSpPr>
        <p:grpSpPr>
          <a:xfrm>
            <a:off x="2491965" y="2643937"/>
            <a:ext cx="387641" cy="387661"/>
            <a:chOff x="864491" y="1723250"/>
            <a:chExt cx="397866" cy="397887"/>
          </a:xfrm>
        </p:grpSpPr>
        <p:sp>
          <p:nvSpPr>
            <p:cNvPr id="341" name="Google Shape;341;p48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100000" dist="19050">
                <a:schemeClr val="dk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8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100000" dist="19050">
                <a:schemeClr val="dk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8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100000" dist="19050">
                <a:schemeClr val="dk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48"/>
          <p:cNvGrpSpPr/>
          <p:nvPr/>
        </p:nvGrpSpPr>
        <p:grpSpPr>
          <a:xfrm>
            <a:off x="3759604" y="2643937"/>
            <a:ext cx="388966" cy="388966"/>
            <a:chOff x="1190625" y="238125"/>
            <a:chExt cx="5235075" cy="5235075"/>
          </a:xfrm>
        </p:grpSpPr>
        <p:sp>
          <p:nvSpPr>
            <p:cNvPr id="345" name="Google Shape;345;p48"/>
            <p:cNvSpPr/>
            <p:nvPr/>
          </p:nvSpPr>
          <p:spPr>
            <a:xfrm>
              <a:off x="2315100" y="1168900"/>
              <a:ext cx="2952100" cy="3373700"/>
            </a:xfrm>
            <a:custGeom>
              <a:rect b="b" l="l" r="r" t="t"/>
              <a:pathLst>
                <a:path extrusionOk="0" h="134948" w="118084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100000" dist="19050">
                <a:schemeClr val="dk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8"/>
            <p:cNvSpPr/>
            <p:nvPr/>
          </p:nvSpPr>
          <p:spPr>
            <a:xfrm>
              <a:off x="1190625" y="238125"/>
              <a:ext cx="5235075" cy="5235075"/>
            </a:xfrm>
            <a:custGeom>
              <a:rect b="b" l="l" r="r" t="t"/>
              <a:pathLst>
                <a:path extrusionOk="0" h="209403" w="209403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100000" dist="19050">
                <a:schemeClr val="dk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671850" y="955500"/>
            <a:ext cx="7800300" cy="32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decided to do 3d printing because I had switched from the IT academy to the EMR (Engineering) academy and thought it would relate more to what I was gonna be doing next year than coding.</a:t>
            </a: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779821">
            <a:off x="7525443" y="3851729"/>
            <a:ext cx="727535" cy="107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674" y="111550"/>
            <a:ext cx="928523" cy="9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671850" y="1755600"/>
            <a:ext cx="78003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worked my way through around six lessons of 3d design, and this is what I’ve learned</a:t>
            </a:r>
            <a:endParaRPr/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858880">
            <a:off x="3778687" y="9330"/>
            <a:ext cx="1274906" cy="1869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1789975" y="1478238"/>
            <a:ext cx="5564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25" name="Google Shape;225;p36"/>
          <p:cNvSpPr txBox="1"/>
          <p:nvPr>
            <p:ph idx="4294967295" type="body"/>
          </p:nvPr>
        </p:nvSpPr>
        <p:spPr>
          <a:xfrm>
            <a:off x="699600" y="1088125"/>
            <a:ext cx="4467000" cy="3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226" name="Google Shape;2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2312" y="1246600"/>
            <a:ext cx="741026" cy="7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6"/>
          <p:cNvSpPr txBox="1"/>
          <p:nvPr>
            <p:ph idx="1" type="subTitle"/>
          </p:nvPr>
        </p:nvSpPr>
        <p:spPr>
          <a:xfrm>
            <a:off x="2241550" y="2459563"/>
            <a:ext cx="4895700" cy="12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3d Printing is a process of creation wherein a design or model is input into a special printer that prints it out 3-dimensionally using special materials.</a:t>
            </a:r>
            <a:endParaRPr/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22648">
            <a:off x="1130818" y="3980329"/>
            <a:ext cx="727535" cy="1078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30592">
            <a:off x="352142" y="3956504"/>
            <a:ext cx="727536" cy="107840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7"/>
          <p:cNvSpPr txBox="1"/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720000" y="1152475"/>
            <a:ext cx="524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 allows for improved processes for a variety of things,</a:t>
            </a:r>
            <a:endParaRPr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such as: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Housing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Manufacturing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Convenience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Sustainability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Cost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Ease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Creativity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563" y="595525"/>
            <a:ext cx="2847975" cy="17145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7" name="Google Shape;23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6578" y="2571750"/>
            <a:ext cx="2847975" cy="2127118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type="title"/>
          </p:nvPr>
        </p:nvSpPr>
        <p:spPr>
          <a:xfrm>
            <a:off x="4848175" y="2251225"/>
            <a:ext cx="3580800" cy="10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Manufacturing</a:t>
            </a:r>
            <a:endParaRPr/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774900">
            <a:off x="7264837" y="537953"/>
            <a:ext cx="1274907" cy="1869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/>
        </p:nvSpPr>
        <p:spPr>
          <a:xfrm>
            <a:off x="1614450" y="950100"/>
            <a:ext cx="5915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Can create things for large scale productions (factories) such as:</a:t>
            </a:r>
            <a:b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Automobile Parts(L)						 3D Printed Parts(R)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600" y="2492903"/>
            <a:ext cx="3817553" cy="16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225" y="2383700"/>
            <a:ext cx="3374250" cy="18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099930">
            <a:off x="671162" y="-37371"/>
            <a:ext cx="1274907" cy="1869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>
            <p:ph type="title"/>
          </p:nvPr>
        </p:nvSpPr>
        <p:spPr>
          <a:xfrm>
            <a:off x="4848175" y="2251225"/>
            <a:ext cx="3580800" cy="10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Alternatives</a:t>
            </a:r>
            <a:endParaRPr/>
          </a:p>
        </p:txBody>
      </p:sp>
      <p:pic>
        <p:nvPicPr>
          <p:cNvPr id="257" name="Google Shape;2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724" y="468750"/>
            <a:ext cx="928523" cy="9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/>
        </p:nvSpPr>
        <p:spPr>
          <a:xfrm>
            <a:off x="1614450" y="950100"/>
            <a:ext cx="5915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Can result in more sustainable production of goods through things like:</a:t>
            </a:r>
            <a:b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3D Printed Home(L)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Encouraging Reuse, and therefore, Sustainability (R)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00" y="2570033"/>
            <a:ext cx="3707174" cy="15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5963" y="2449400"/>
            <a:ext cx="290512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01312">
            <a:off x="7467812" y="3359729"/>
            <a:ext cx="1274907" cy="1869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6724" y="468750"/>
            <a:ext cx="928523" cy="9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D Printing Day by Slidesgo">
  <a:themeElements>
    <a:clrScheme name="Simple Light">
      <a:dk1>
        <a:srgbClr val="4D4F53"/>
      </a:dk1>
      <a:lt1>
        <a:srgbClr val="FFFFFF"/>
      </a:lt1>
      <a:dk2>
        <a:srgbClr val="5C6A73"/>
      </a:dk2>
      <a:lt2>
        <a:srgbClr val="9F2F32"/>
      </a:lt2>
      <a:accent1>
        <a:srgbClr val="F3F2F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D4F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